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0" r:id="rId1"/>
  </p:sldMasterIdLst>
  <p:notesMasterIdLst>
    <p:notesMasterId r:id="rId37"/>
  </p:notesMasterIdLst>
  <p:sldIdLst>
    <p:sldId id="304" r:id="rId2"/>
    <p:sldId id="305" r:id="rId3"/>
    <p:sldId id="306" r:id="rId4"/>
    <p:sldId id="307" r:id="rId5"/>
    <p:sldId id="315" r:id="rId6"/>
    <p:sldId id="308" r:id="rId7"/>
    <p:sldId id="316" r:id="rId8"/>
    <p:sldId id="310" r:id="rId9"/>
    <p:sldId id="321" r:id="rId10"/>
    <p:sldId id="332" r:id="rId11"/>
    <p:sldId id="331" r:id="rId12"/>
    <p:sldId id="311" r:id="rId13"/>
    <p:sldId id="333" r:id="rId14"/>
    <p:sldId id="312" r:id="rId15"/>
    <p:sldId id="325" r:id="rId16"/>
    <p:sldId id="335" r:id="rId17"/>
    <p:sldId id="336" r:id="rId18"/>
    <p:sldId id="326" r:id="rId19"/>
    <p:sldId id="337" r:id="rId20"/>
    <p:sldId id="352" r:id="rId21"/>
    <p:sldId id="338" r:id="rId22"/>
    <p:sldId id="339" r:id="rId23"/>
    <p:sldId id="340" r:id="rId24"/>
    <p:sldId id="346" r:id="rId25"/>
    <p:sldId id="344" r:id="rId26"/>
    <p:sldId id="347" r:id="rId27"/>
    <p:sldId id="313" r:id="rId28"/>
    <p:sldId id="348" r:id="rId29"/>
    <p:sldId id="351" r:id="rId30"/>
    <p:sldId id="330" r:id="rId31"/>
    <p:sldId id="353" r:id="rId32"/>
    <p:sldId id="334" r:id="rId33"/>
    <p:sldId id="259" r:id="rId34"/>
    <p:sldId id="286" r:id="rId35"/>
    <p:sldId id="284" r:id="rId36"/>
  </p:sldIdLst>
  <p:sldSz cx="9144000" cy="5143500" type="screen16x9"/>
  <p:notesSz cx="6858000" cy="9144000"/>
  <p:embeddedFontLst>
    <p:embeddedFont>
      <p:font typeface="Barlow Semi Condensed" panose="00000506000000000000" pitchFamily="2" charset="0"/>
      <p:regular r:id="rId38"/>
      <p:bold r:id="rId39"/>
      <p:italic r:id="rId40"/>
      <p:boldItalic r:id="rId41"/>
    </p:embeddedFont>
    <p:embeddedFont>
      <p:font typeface="Barlow Semi Condensed Medium" panose="00000606000000000000" pitchFamily="2" charset="0"/>
      <p:regular r:id="rId42"/>
      <p:bold r:id="rId43"/>
      <p:italic r:id="rId44"/>
      <p:boldItalic r:id="rId45"/>
    </p:embeddedFont>
    <p:embeddedFont>
      <p:font typeface="Bebas Neue" panose="020B0606020202050201" pitchFamily="34" charset="0"/>
      <p:regular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Fira Sans Extra Condensed" panose="020B0503050000020004" pitchFamily="34" charset="0"/>
      <p:regular r:id="rId52"/>
      <p:bold r:id="rId53"/>
    </p:embeddedFont>
    <p:embeddedFont>
      <p:font typeface="Fjalla One" panose="02000506040000020004" pitchFamily="2" charset="0"/>
      <p:regular r:id="rId54"/>
    </p:embeddedFont>
    <p:embeddedFont>
      <p:font typeface="Open Sans" panose="020B0606030504020204" pitchFamily="34"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Light" panose="02000000000000000000" pitchFamily="2"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B8B6"/>
    <a:srgbClr val="B2C0A7"/>
    <a:srgbClr val="F8FAC9"/>
    <a:srgbClr val="81B39F"/>
    <a:srgbClr val="9190C9"/>
    <a:srgbClr val="78B9DD"/>
    <a:srgbClr val="477797"/>
    <a:srgbClr val="677FC9"/>
    <a:srgbClr val="FCE8E4"/>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544B02-FB22-4F1C-95EF-1E09879F2161}">
  <a:tblStyle styleId="{57544B02-FB22-4F1C-95EF-1E09879F21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86" autoAdjust="0"/>
  </p:normalViewPr>
  <p:slideViewPr>
    <p:cSldViewPr snapToGrid="0">
      <p:cViewPr varScale="1">
        <p:scale>
          <a:sx n="140" d="100"/>
          <a:sy n="140" d="100"/>
        </p:scale>
        <p:origin x="77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9059bac328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9059bac328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93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9059bac3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9059bac3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7545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387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117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320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4014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037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084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4114883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58594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8714a43093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8714a43093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4096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8575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8714a43093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8714a43093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9881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267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00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728718f4e_1_1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728718f4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8182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44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8728718f4e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8728718f4e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8728718f4e_1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8728718f4e_1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169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714a43093_3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714a43093_3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9219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90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17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6fa6133bc_4_2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6fa6133bc_4_2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242120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1"/>
        <p:cNvGrpSpPr/>
        <p:nvPr/>
      </p:nvGrpSpPr>
      <p:grpSpPr>
        <a:xfrm>
          <a:off x="0" y="0"/>
          <a:ext cx="0" cy="0"/>
          <a:chOff x="0" y="0"/>
          <a:chExt cx="0" cy="0"/>
        </a:xfrm>
      </p:grpSpPr>
      <p:sp>
        <p:nvSpPr>
          <p:cNvPr id="3182" name="Google Shape;3182;g8714a43093_5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3" name="Google Shape;3183;g8714a43093_5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89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16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63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8" r:id="rId7"/>
    <p:sldLayoutId id="2147483660" r:id="rId8"/>
    <p:sldLayoutId id="2147483663" r:id="rId9"/>
    <p:sldLayoutId id="2147483665" r:id="rId10"/>
    <p:sldLayoutId id="2147483667" r:id="rId11"/>
    <p:sldLayoutId id="2147483668" r:id="rId12"/>
    <p:sldLayoutId id="2147483670" r:id="rId13"/>
    <p:sldLayoutId id="2147483672" r:id="rId14"/>
    <p:sldLayoutId id="2147483674" r:id="rId15"/>
    <p:sldLayoutId id="2147483675" r:id="rId16"/>
    <p:sldLayoutId id="2147483676" r:id="rId17"/>
    <p:sldLayoutId id="214748367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tories.freepik.com/illustration/development/bro/?utm_source=slidesgo_template&amp;utm_medium=referral-link&amp;utm_campaign=sg_resources&amp;utm_content=stories#77c6fc" TargetMode="External"/><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2032991" y="662582"/>
            <a:ext cx="6588959" cy="2123960"/>
          </a:xfrm>
          <a:prstGeom prst="rect">
            <a:avLst/>
          </a:prstGeom>
        </p:spPr>
        <p:txBody>
          <a:bodyPr spcFirstLastPara="1" wrap="square" lIns="91425" tIns="91425" rIns="91425" bIns="91425" anchor="b" anchorCtr="0">
            <a:noAutofit/>
          </a:bodyPr>
          <a:lstStyle/>
          <a:p>
            <a:r>
              <a:rPr lang="en" sz="2700" dirty="0"/>
              <a:t>Clasificador de códigos de licitaciones públicas: </a:t>
            </a:r>
            <a:br>
              <a:rPr lang="en" sz="2700" dirty="0"/>
            </a:br>
            <a:r>
              <a:rPr lang="en" sz="2700" dirty="0"/>
              <a:t>Caso de estudio España y México</a:t>
            </a:r>
            <a:endParaRPr sz="2700" dirty="0"/>
          </a:p>
        </p:txBody>
      </p:sp>
      <p:sp>
        <p:nvSpPr>
          <p:cNvPr id="1885" name="Google Shape;1885;p35"/>
          <p:cNvSpPr txBox="1">
            <a:spLocks noGrp="1"/>
          </p:cNvSpPr>
          <p:nvPr>
            <p:ph type="subTitle" idx="1"/>
          </p:nvPr>
        </p:nvSpPr>
        <p:spPr>
          <a:xfrm>
            <a:off x="4749423" y="2840109"/>
            <a:ext cx="3816141" cy="473084"/>
          </a:xfrm>
          <a:prstGeom prst="rect">
            <a:avLst/>
          </a:prstGeom>
        </p:spPr>
        <p:txBody>
          <a:bodyPr spcFirstLastPara="1" wrap="square" lIns="91425" tIns="91425" rIns="91425" bIns="91425" anchor="t" anchorCtr="0">
            <a:noAutofit/>
          </a:bodyPr>
          <a:lstStyle/>
          <a:p>
            <a:pPr>
              <a:buClr>
                <a:schemeClr val="dk1"/>
              </a:buClr>
              <a:buSzPts val="1100"/>
            </a:pPr>
            <a:r>
              <a:rPr lang="en" sz="1800" dirty="0"/>
              <a:t>Autor: Álvaro Ramírez Sixtos</a:t>
            </a:r>
            <a:endParaRPr sz="1800" dirty="0"/>
          </a:p>
          <a:p>
            <a:endParaRPr sz="1800" dirty="0"/>
          </a:p>
        </p:txBody>
      </p:sp>
      <p:grpSp>
        <p:nvGrpSpPr>
          <p:cNvPr id="198" name="Google Shape;4506;p64">
            <a:extLst>
              <a:ext uri="{FF2B5EF4-FFF2-40B4-BE49-F238E27FC236}">
                <a16:creationId xmlns:a16="http://schemas.microsoft.com/office/drawing/2014/main" id="{ED84E242-E795-C96A-29AA-01ABF209E80B}"/>
              </a:ext>
            </a:extLst>
          </p:cNvPr>
          <p:cNvGrpSpPr/>
          <p:nvPr/>
        </p:nvGrpSpPr>
        <p:grpSpPr>
          <a:xfrm>
            <a:off x="235323" y="2340428"/>
            <a:ext cx="3563791" cy="2725712"/>
            <a:chOff x="556125" y="238075"/>
            <a:chExt cx="6466175" cy="5235125"/>
          </a:xfrm>
        </p:grpSpPr>
        <p:sp>
          <p:nvSpPr>
            <p:cNvPr id="199" name="Google Shape;4507;p64">
              <a:extLst>
                <a:ext uri="{FF2B5EF4-FFF2-40B4-BE49-F238E27FC236}">
                  <a16:creationId xmlns:a16="http://schemas.microsoft.com/office/drawing/2014/main" id="{2AE66CAE-01B9-CFE2-38A3-381407F80BF7}"/>
                </a:ext>
              </a:extLst>
            </p:cNvPr>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00" name="Google Shape;4508;p64">
              <a:extLst>
                <a:ext uri="{FF2B5EF4-FFF2-40B4-BE49-F238E27FC236}">
                  <a16:creationId xmlns:a16="http://schemas.microsoft.com/office/drawing/2014/main" id="{4E624AC7-598A-1954-A0D0-CA52F663075C}"/>
                </a:ext>
              </a:extLst>
            </p:cNvPr>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defTabSz="914378"/>
              <a:endParaRPr/>
            </a:p>
          </p:txBody>
        </p:sp>
        <p:sp>
          <p:nvSpPr>
            <p:cNvPr id="201" name="Google Shape;4509;p64">
              <a:extLst>
                <a:ext uri="{FF2B5EF4-FFF2-40B4-BE49-F238E27FC236}">
                  <a16:creationId xmlns:a16="http://schemas.microsoft.com/office/drawing/2014/main" id="{3792A5AD-F340-1EB0-F198-7908BA3DD5E6}"/>
                </a:ext>
              </a:extLst>
            </p:cNvPr>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02" name="Google Shape;4510;p64">
              <a:extLst>
                <a:ext uri="{FF2B5EF4-FFF2-40B4-BE49-F238E27FC236}">
                  <a16:creationId xmlns:a16="http://schemas.microsoft.com/office/drawing/2014/main" id="{E9EE7FDD-A6E4-434A-A3FB-F2C8B5AA435A}"/>
                </a:ext>
              </a:extLst>
            </p:cNvPr>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defTabSz="914378"/>
              <a:endParaRPr/>
            </a:p>
          </p:txBody>
        </p:sp>
        <p:sp>
          <p:nvSpPr>
            <p:cNvPr id="203" name="Google Shape;4511;p64">
              <a:extLst>
                <a:ext uri="{FF2B5EF4-FFF2-40B4-BE49-F238E27FC236}">
                  <a16:creationId xmlns:a16="http://schemas.microsoft.com/office/drawing/2014/main" id="{AC72DE16-552B-C8B2-AA4E-54D7F60D0A3E}"/>
                </a:ext>
              </a:extLst>
            </p:cNvPr>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4" name="Google Shape;4512;p64">
              <a:extLst>
                <a:ext uri="{FF2B5EF4-FFF2-40B4-BE49-F238E27FC236}">
                  <a16:creationId xmlns:a16="http://schemas.microsoft.com/office/drawing/2014/main" id="{6A0BFE34-F34E-15C8-5BF7-CB4C98C0905D}"/>
                </a:ext>
              </a:extLst>
            </p:cNvPr>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5" name="Google Shape;4513;p64">
              <a:extLst>
                <a:ext uri="{FF2B5EF4-FFF2-40B4-BE49-F238E27FC236}">
                  <a16:creationId xmlns:a16="http://schemas.microsoft.com/office/drawing/2014/main" id="{FF7CCAB5-2DCF-3D59-890C-F5F00949C0FA}"/>
                </a:ext>
              </a:extLst>
            </p:cNvPr>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6" name="Google Shape;4514;p64">
              <a:extLst>
                <a:ext uri="{FF2B5EF4-FFF2-40B4-BE49-F238E27FC236}">
                  <a16:creationId xmlns:a16="http://schemas.microsoft.com/office/drawing/2014/main" id="{90C78AF6-56CB-13A0-9439-C1CAA6B093FE}"/>
                </a:ext>
              </a:extLst>
            </p:cNvPr>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7" name="Google Shape;4515;p64">
              <a:extLst>
                <a:ext uri="{FF2B5EF4-FFF2-40B4-BE49-F238E27FC236}">
                  <a16:creationId xmlns:a16="http://schemas.microsoft.com/office/drawing/2014/main" id="{3BFF824B-C5FD-5FEE-B085-523D0362E3A8}"/>
                </a:ext>
              </a:extLst>
            </p:cNvPr>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08" name="Google Shape;4516;p64">
              <a:extLst>
                <a:ext uri="{FF2B5EF4-FFF2-40B4-BE49-F238E27FC236}">
                  <a16:creationId xmlns:a16="http://schemas.microsoft.com/office/drawing/2014/main" id="{766BE919-D93D-7871-5181-09060943297B}"/>
                </a:ext>
              </a:extLst>
            </p:cNvPr>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9" name="Google Shape;4517;p64">
              <a:extLst>
                <a:ext uri="{FF2B5EF4-FFF2-40B4-BE49-F238E27FC236}">
                  <a16:creationId xmlns:a16="http://schemas.microsoft.com/office/drawing/2014/main" id="{18A69884-B1FA-DE72-1F7B-5F87B9AF09C6}"/>
                </a:ext>
              </a:extLst>
            </p:cNvPr>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0" name="Google Shape;4518;p64">
              <a:extLst>
                <a:ext uri="{FF2B5EF4-FFF2-40B4-BE49-F238E27FC236}">
                  <a16:creationId xmlns:a16="http://schemas.microsoft.com/office/drawing/2014/main" id="{A1B9C72F-90AE-51AF-AB04-450C2B8EEBE6}"/>
                </a:ext>
              </a:extLst>
            </p:cNvPr>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1" name="Google Shape;4519;p64">
              <a:extLst>
                <a:ext uri="{FF2B5EF4-FFF2-40B4-BE49-F238E27FC236}">
                  <a16:creationId xmlns:a16="http://schemas.microsoft.com/office/drawing/2014/main" id="{8A629FB9-9F65-C025-7FC1-1E9455E4E8DC}"/>
                </a:ext>
              </a:extLst>
            </p:cNvPr>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12" name="Google Shape;4520;p64">
              <a:extLst>
                <a:ext uri="{FF2B5EF4-FFF2-40B4-BE49-F238E27FC236}">
                  <a16:creationId xmlns:a16="http://schemas.microsoft.com/office/drawing/2014/main" id="{0745AAF6-DCA1-5DAE-93FB-9F53086117F4}"/>
                </a:ext>
              </a:extLst>
            </p:cNvPr>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3" name="Google Shape;4521;p64">
              <a:extLst>
                <a:ext uri="{FF2B5EF4-FFF2-40B4-BE49-F238E27FC236}">
                  <a16:creationId xmlns:a16="http://schemas.microsoft.com/office/drawing/2014/main" id="{2D43688C-5FFA-AE33-2B24-0334C1A07AF6}"/>
                </a:ext>
              </a:extLst>
            </p:cNvPr>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4" name="Google Shape;4522;p64">
              <a:extLst>
                <a:ext uri="{FF2B5EF4-FFF2-40B4-BE49-F238E27FC236}">
                  <a16:creationId xmlns:a16="http://schemas.microsoft.com/office/drawing/2014/main" id="{03E31685-3CAD-92C1-9496-606C17030B1E}"/>
                </a:ext>
              </a:extLst>
            </p:cNvPr>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5" name="Google Shape;4523;p64">
              <a:extLst>
                <a:ext uri="{FF2B5EF4-FFF2-40B4-BE49-F238E27FC236}">
                  <a16:creationId xmlns:a16="http://schemas.microsoft.com/office/drawing/2014/main" id="{7E912C3F-9F37-B697-1024-F5ABCE4EE98A}"/>
                </a:ext>
              </a:extLst>
            </p:cNvPr>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16" name="Google Shape;4524;p64">
              <a:extLst>
                <a:ext uri="{FF2B5EF4-FFF2-40B4-BE49-F238E27FC236}">
                  <a16:creationId xmlns:a16="http://schemas.microsoft.com/office/drawing/2014/main" id="{5204F56A-83A0-F719-69A0-4FB194504471}"/>
                </a:ext>
              </a:extLst>
            </p:cNvPr>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7" name="Google Shape;4525;p64">
              <a:extLst>
                <a:ext uri="{FF2B5EF4-FFF2-40B4-BE49-F238E27FC236}">
                  <a16:creationId xmlns:a16="http://schemas.microsoft.com/office/drawing/2014/main" id="{A5317095-5705-611A-FF08-4A8718AD0E5C}"/>
                </a:ext>
              </a:extLst>
            </p:cNvPr>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8" name="Google Shape;4526;p64">
              <a:extLst>
                <a:ext uri="{FF2B5EF4-FFF2-40B4-BE49-F238E27FC236}">
                  <a16:creationId xmlns:a16="http://schemas.microsoft.com/office/drawing/2014/main" id="{816B1B15-F7F4-88B8-AD25-A27B0EFFABB5}"/>
                </a:ext>
              </a:extLst>
            </p:cNvPr>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19" name="Google Shape;4527;p64">
              <a:extLst>
                <a:ext uri="{FF2B5EF4-FFF2-40B4-BE49-F238E27FC236}">
                  <a16:creationId xmlns:a16="http://schemas.microsoft.com/office/drawing/2014/main" id="{2EE5E620-4813-0E14-9620-E2B4BDB60B2E}"/>
                </a:ext>
              </a:extLst>
            </p:cNvPr>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0" name="Google Shape;4528;p64">
              <a:extLst>
                <a:ext uri="{FF2B5EF4-FFF2-40B4-BE49-F238E27FC236}">
                  <a16:creationId xmlns:a16="http://schemas.microsoft.com/office/drawing/2014/main" id="{145D0725-A825-E736-CE2F-336E7F1FA1BA}"/>
                </a:ext>
              </a:extLst>
            </p:cNvPr>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1" name="Google Shape;4529;p64">
              <a:extLst>
                <a:ext uri="{FF2B5EF4-FFF2-40B4-BE49-F238E27FC236}">
                  <a16:creationId xmlns:a16="http://schemas.microsoft.com/office/drawing/2014/main" id="{B70A603B-245B-C6C5-69C8-691A795EC865}"/>
                </a:ext>
              </a:extLst>
            </p:cNvPr>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2" name="Google Shape;4530;p64">
              <a:extLst>
                <a:ext uri="{FF2B5EF4-FFF2-40B4-BE49-F238E27FC236}">
                  <a16:creationId xmlns:a16="http://schemas.microsoft.com/office/drawing/2014/main" id="{A4B0844E-72C9-7A92-F717-1D0F0F420868}"/>
                </a:ext>
              </a:extLst>
            </p:cNvPr>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3" name="Google Shape;4531;p64">
              <a:extLst>
                <a:ext uri="{FF2B5EF4-FFF2-40B4-BE49-F238E27FC236}">
                  <a16:creationId xmlns:a16="http://schemas.microsoft.com/office/drawing/2014/main" id="{15A1EA04-E2E5-7B15-0320-7C00B0335B37}"/>
                </a:ext>
              </a:extLst>
            </p:cNvPr>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4" name="Google Shape;4532;p64">
              <a:extLst>
                <a:ext uri="{FF2B5EF4-FFF2-40B4-BE49-F238E27FC236}">
                  <a16:creationId xmlns:a16="http://schemas.microsoft.com/office/drawing/2014/main" id="{153933E6-404C-509F-CFFC-5554244463CF}"/>
                </a:ext>
              </a:extLst>
            </p:cNvPr>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5" name="Google Shape;4533;p64">
              <a:extLst>
                <a:ext uri="{FF2B5EF4-FFF2-40B4-BE49-F238E27FC236}">
                  <a16:creationId xmlns:a16="http://schemas.microsoft.com/office/drawing/2014/main" id="{E4845DE3-75F4-0FD7-9164-F4C07494B6E2}"/>
                </a:ext>
              </a:extLst>
            </p:cNvPr>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6" name="Google Shape;4534;p64">
              <a:extLst>
                <a:ext uri="{FF2B5EF4-FFF2-40B4-BE49-F238E27FC236}">
                  <a16:creationId xmlns:a16="http://schemas.microsoft.com/office/drawing/2014/main" id="{4AF55BD2-858A-C5BE-347F-01A46065BFA5}"/>
                </a:ext>
              </a:extLst>
            </p:cNvPr>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7" name="Google Shape;4535;p64">
              <a:extLst>
                <a:ext uri="{FF2B5EF4-FFF2-40B4-BE49-F238E27FC236}">
                  <a16:creationId xmlns:a16="http://schemas.microsoft.com/office/drawing/2014/main" id="{EC0CD2CF-0C4A-212E-0380-A9A34CAD8EC2}"/>
                </a:ext>
              </a:extLst>
            </p:cNvPr>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8" name="Google Shape;4536;p64">
              <a:extLst>
                <a:ext uri="{FF2B5EF4-FFF2-40B4-BE49-F238E27FC236}">
                  <a16:creationId xmlns:a16="http://schemas.microsoft.com/office/drawing/2014/main" id="{F3F0EC71-D7C9-55D7-AD9A-FF09386FD580}"/>
                </a:ext>
              </a:extLst>
            </p:cNvPr>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29" name="Google Shape;4537;p64">
              <a:extLst>
                <a:ext uri="{FF2B5EF4-FFF2-40B4-BE49-F238E27FC236}">
                  <a16:creationId xmlns:a16="http://schemas.microsoft.com/office/drawing/2014/main" id="{3CF942F6-D740-3FA2-D52C-817E36017B0E}"/>
                </a:ext>
              </a:extLst>
            </p:cNvPr>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0" name="Google Shape;4538;p64">
              <a:extLst>
                <a:ext uri="{FF2B5EF4-FFF2-40B4-BE49-F238E27FC236}">
                  <a16:creationId xmlns:a16="http://schemas.microsoft.com/office/drawing/2014/main" id="{39E98984-259C-BB60-EE7C-3A9897AA4387}"/>
                </a:ext>
              </a:extLst>
            </p:cNvPr>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1" name="Google Shape;4539;p64">
              <a:extLst>
                <a:ext uri="{FF2B5EF4-FFF2-40B4-BE49-F238E27FC236}">
                  <a16:creationId xmlns:a16="http://schemas.microsoft.com/office/drawing/2014/main" id="{1A57EE45-1AC2-758D-BF88-B0518D6A1C7C}"/>
                </a:ext>
              </a:extLst>
            </p:cNvPr>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2" name="Google Shape;4540;p64">
              <a:extLst>
                <a:ext uri="{FF2B5EF4-FFF2-40B4-BE49-F238E27FC236}">
                  <a16:creationId xmlns:a16="http://schemas.microsoft.com/office/drawing/2014/main" id="{A62DE9A0-E80B-5772-341E-FB10055E07FD}"/>
                </a:ext>
              </a:extLst>
            </p:cNvPr>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3" name="Google Shape;4541;p64">
              <a:extLst>
                <a:ext uri="{FF2B5EF4-FFF2-40B4-BE49-F238E27FC236}">
                  <a16:creationId xmlns:a16="http://schemas.microsoft.com/office/drawing/2014/main" id="{87488768-8735-BD6E-D5F6-B7FD01FDE238}"/>
                </a:ext>
              </a:extLst>
            </p:cNvPr>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4" name="Google Shape;4542;p64">
              <a:extLst>
                <a:ext uri="{FF2B5EF4-FFF2-40B4-BE49-F238E27FC236}">
                  <a16:creationId xmlns:a16="http://schemas.microsoft.com/office/drawing/2014/main" id="{9CE8C619-54F9-6BA9-C752-A8C1047D1C92}"/>
                </a:ext>
              </a:extLst>
            </p:cNvPr>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5" name="Google Shape;4543;p64">
              <a:extLst>
                <a:ext uri="{FF2B5EF4-FFF2-40B4-BE49-F238E27FC236}">
                  <a16:creationId xmlns:a16="http://schemas.microsoft.com/office/drawing/2014/main" id="{DAF3011E-1329-55A7-F5C6-ACB5E1B69E43}"/>
                </a:ext>
              </a:extLst>
            </p:cNvPr>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6" name="Google Shape;4544;p64">
              <a:extLst>
                <a:ext uri="{FF2B5EF4-FFF2-40B4-BE49-F238E27FC236}">
                  <a16:creationId xmlns:a16="http://schemas.microsoft.com/office/drawing/2014/main" id="{A88E5388-AECC-EC6D-5093-CC1BA4B2AA1D}"/>
                </a:ext>
              </a:extLst>
            </p:cNvPr>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7" name="Google Shape;4545;p64">
              <a:extLst>
                <a:ext uri="{FF2B5EF4-FFF2-40B4-BE49-F238E27FC236}">
                  <a16:creationId xmlns:a16="http://schemas.microsoft.com/office/drawing/2014/main" id="{3865609E-A197-D9A2-021D-38BC81074D74}"/>
                </a:ext>
              </a:extLst>
            </p:cNvPr>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8" name="Google Shape;4546;p64">
              <a:extLst>
                <a:ext uri="{FF2B5EF4-FFF2-40B4-BE49-F238E27FC236}">
                  <a16:creationId xmlns:a16="http://schemas.microsoft.com/office/drawing/2014/main" id="{35997E9B-2DC1-154E-BC57-B25163BAAD1A}"/>
                </a:ext>
              </a:extLst>
            </p:cNvPr>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39" name="Google Shape;4547;p64">
              <a:extLst>
                <a:ext uri="{FF2B5EF4-FFF2-40B4-BE49-F238E27FC236}">
                  <a16:creationId xmlns:a16="http://schemas.microsoft.com/office/drawing/2014/main" id="{76FC7185-4320-0F4C-49B6-5AD76859998B}"/>
                </a:ext>
              </a:extLst>
            </p:cNvPr>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0" name="Google Shape;4548;p64">
              <a:extLst>
                <a:ext uri="{FF2B5EF4-FFF2-40B4-BE49-F238E27FC236}">
                  <a16:creationId xmlns:a16="http://schemas.microsoft.com/office/drawing/2014/main" id="{A8DB6EED-164F-3D39-FED1-E9CBE29DE6FA}"/>
                </a:ext>
              </a:extLst>
            </p:cNvPr>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1" name="Google Shape;4549;p64">
              <a:extLst>
                <a:ext uri="{FF2B5EF4-FFF2-40B4-BE49-F238E27FC236}">
                  <a16:creationId xmlns:a16="http://schemas.microsoft.com/office/drawing/2014/main" id="{29EA42E3-7380-88C7-90DA-15CC9B4F8917}"/>
                </a:ext>
              </a:extLst>
            </p:cNvPr>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2" name="Google Shape;4550;p64">
              <a:extLst>
                <a:ext uri="{FF2B5EF4-FFF2-40B4-BE49-F238E27FC236}">
                  <a16:creationId xmlns:a16="http://schemas.microsoft.com/office/drawing/2014/main" id="{A65AC3C6-08AB-0924-7558-2D6E6A793ECA}"/>
                </a:ext>
              </a:extLst>
            </p:cNvPr>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3" name="Google Shape;4551;p64">
              <a:extLst>
                <a:ext uri="{FF2B5EF4-FFF2-40B4-BE49-F238E27FC236}">
                  <a16:creationId xmlns:a16="http://schemas.microsoft.com/office/drawing/2014/main" id="{9BFD4485-685B-54C4-7F82-C541237296DB}"/>
                </a:ext>
              </a:extLst>
            </p:cNvPr>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4" name="Google Shape;4552;p64">
              <a:extLst>
                <a:ext uri="{FF2B5EF4-FFF2-40B4-BE49-F238E27FC236}">
                  <a16:creationId xmlns:a16="http://schemas.microsoft.com/office/drawing/2014/main" id="{853C05E6-5764-9447-54B2-D0798C08A307}"/>
                </a:ext>
              </a:extLst>
            </p:cNvPr>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5" name="Google Shape;4553;p64">
              <a:extLst>
                <a:ext uri="{FF2B5EF4-FFF2-40B4-BE49-F238E27FC236}">
                  <a16:creationId xmlns:a16="http://schemas.microsoft.com/office/drawing/2014/main" id="{11AD251C-138C-9451-885D-AEEF9032109A}"/>
                </a:ext>
              </a:extLst>
            </p:cNvPr>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6" name="Google Shape;4554;p64">
              <a:extLst>
                <a:ext uri="{FF2B5EF4-FFF2-40B4-BE49-F238E27FC236}">
                  <a16:creationId xmlns:a16="http://schemas.microsoft.com/office/drawing/2014/main" id="{7A3961A4-A3D4-85FB-C0AE-302B7AF1D450}"/>
                </a:ext>
              </a:extLst>
            </p:cNvPr>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7" name="Google Shape;4555;p64">
              <a:extLst>
                <a:ext uri="{FF2B5EF4-FFF2-40B4-BE49-F238E27FC236}">
                  <a16:creationId xmlns:a16="http://schemas.microsoft.com/office/drawing/2014/main" id="{E5CDD991-9ACC-52ED-4110-182BAE74DF07}"/>
                </a:ext>
              </a:extLst>
            </p:cNvPr>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8" name="Google Shape;4556;p64">
              <a:extLst>
                <a:ext uri="{FF2B5EF4-FFF2-40B4-BE49-F238E27FC236}">
                  <a16:creationId xmlns:a16="http://schemas.microsoft.com/office/drawing/2014/main" id="{CBFBA5EF-ADB0-D4BC-BFB2-7B020C8147ED}"/>
                </a:ext>
              </a:extLst>
            </p:cNvPr>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49" name="Google Shape;4557;p64">
              <a:extLst>
                <a:ext uri="{FF2B5EF4-FFF2-40B4-BE49-F238E27FC236}">
                  <a16:creationId xmlns:a16="http://schemas.microsoft.com/office/drawing/2014/main" id="{490F44E8-2E43-54CA-361B-B964163A7AA9}"/>
                </a:ext>
              </a:extLst>
            </p:cNvPr>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0" name="Google Shape;4558;p64">
              <a:extLst>
                <a:ext uri="{FF2B5EF4-FFF2-40B4-BE49-F238E27FC236}">
                  <a16:creationId xmlns:a16="http://schemas.microsoft.com/office/drawing/2014/main" id="{0527FABE-E2FF-1D4B-CDE2-D6DE1E37517D}"/>
                </a:ext>
              </a:extLst>
            </p:cNvPr>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1" name="Google Shape;4559;p64">
              <a:extLst>
                <a:ext uri="{FF2B5EF4-FFF2-40B4-BE49-F238E27FC236}">
                  <a16:creationId xmlns:a16="http://schemas.microsoft.com/office/drawing/2014/main" id="{E596B00E-1F91-6AA9-30A5-0069FEF54DEE}"/>
                </a:ext>
              </a:extLst>
            </p:cNvPr>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2" name="Google Shape;4560;p64">
              <a:extLst>
                <a:ext uri="{FF2B5EF4-FFF2-40B4-BE49-F238E27FC236}">
                  <a16:creationId xmlns:a16="http://schemas.microsoft.com/office/drawing/2014/main" id="{C481911A-0FF3-C086-1CDC-587B7F4A83F2}"/>
                </a:ext>
              </a:extLst>
            </p:cNvPr>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3" name="Google Shape;4561;p64">
              <a:extLst>
                <a:ext uri="{FF2B5EF4-FFF2-40B4-BE49-F238E27FC236}">
                  <a16:creationId xmlns:a16="http://schemas.microsoft.com/office/drawing/2014/main" id="{DAF2D615-8C77-E6C5-B54C-D89DA39FEFD6}"/>
                </a:ext>
              </a:extLst>
            </p:cNvPr>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4" name="Google Shape;4562;p64">
              <a:extLst>
                <a:ext uri="{FF2B5EF4-FFF2-40B4-BE49-F238E27FC236}">
                  <a16:creationId xmlns:a16="http://schemas.microsoft.com/office/drawing/2014/main" id="{FF988002-D94B-E85E-901E-C8CF1E9038A9}"/>
                </a:ext>
              </a:extLst>
            </p:cNvPr>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5" name="Google Shape;4563;p64">
              <a:extLst>
                <a:ext uri="{FF2B5EF4-FFF2-40B4-BE49-F238E27FC236}">
                  <a16:creationId xmlns:a16="http://schemas.microsoft.com/office/drawing/2014/main" id="{C917C9E5-BB2A-1C3D-0775-D60058CE6CFF}"/>
                </a:ext>
              </a:extLst>
            </p:cNvPr>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6" name="Google Shape;4564;p64">
              <a:extLst>
                <a:ext uri="{FF2B5EF4-FFF2-40B4-BE49-F238E27FC236}">
                  <a16:creationId xmlns:a16="http://schemas.microsoft.com/office/drawing/2014/main" id="{C11742B8-6061-B8E4-3CCC-A7DCE136BB5A}"/>
                </a:ext>
              </a:extLst>
            </p:cNvPr>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7" name="Google Shape;4565;p64">
              <a:extLst>
                <a:ext uri="{FF2B5EF4-FFF2-40B4-BE49-F238E27FC236}">
                  <a16:creationId xmlns:a16="http://schemas.microsoft.com/office/drawing/2014/main" id="{FA32C21E-69FD-66A6-E6F6-BDE58E0C98CD}"/>
                </a:ext>
              </a:extLst>
            </p:cNvPr>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8" name="Google Shape;4566;p64">
              <a:extLst>
                <a:ext uri="{FF2B5EF4-FFF2-40B4-BE49-F238E27FC236}">
                  <a16:creationId xmlns:a16="http://schemas.microsoft.com/office/drawing/2014/main" id="{2B55EF4D-0AA4-CAB9-6C25-79DF18D19C1C}"/>
                </a:ext>
              </a:extLst>
            </p:cNvPr>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59" name="Google Shape;4567;p64">
              <a:extLst>
                <a:ext uri="{FF2B5EF4-FFF2-40B4-BE49-F238E27FC236}">
                  <a16:creationId xmlns:a16="http://schemas.microsoft.com/office/drawing/2014/main" id="{F59CAB44-33D2-7B7D-9752-D9F82605212A}"/>
                </a:ext>
              </a:extLst>
            </p:cNvPr>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0" name="Google Shape;4568;p64">
              <a:extLst>
                <a:ext uri="{FF2B5EF4-FFF2-40B4-BE49-F238E27FC236}">
                  <a16:creationId xmlns:a16="http://schemas.microsoft.com/office/drawing/2014/main" id="{0BD6E059-382B-D76B-6B8F-6A834B2FFACC}"/>
                </a:ext>
              </a:extLst>
            </p:cNvPr>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61" name="Google Shape;4569;p64">
              <a:extLst>
                <a:ext uri="{FF2B5EF4-FFF2-40B4-BE49-F238E27FC236}">
                  <a16:creationId xmlns:a16="http://schemas.microsoft.com/office/drawing/2014/main" id="{8932AE67-4B60-DC4E-1AE4-C75271BB38C5}"/>
                </a:ext>
              </a:extLst>
            </p:cNvPr>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2" name="Google Shape;4570;p64">
              <a:extLst>
                <a:ext uri="{FF2B5EF4-FFF2-40B4-BE49-F238E27FC236}">
                  <a16:creationId xmlns:a16="http://schemas.microsoft.com/office/drawing/2014/main" id="{29AD711A-D789-1DA9-8331-C2B4E9F03CA8}"/>
                </a:ext>
              </a:extLst>
            </p:cNvPr>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63" name="Google Shape;4571;p64">
              <a:extLst>
                <a:ext uri="{FF2B5EF4-FFF2-40B4-BE49-F238E27FC236}">
                  <a16:creationId xmlns:a16="http://schemas.microsoft.com/office/drawing/2014/main" id="{B1C7F6D7-5A2E-CD76-51F0-07C6BFB10B48}"/>
                </a:ext>
              </a:extLst>
            </p:cNvPr>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4" name="Google Shape;4572;p64">
              <a:extLst>
                <a:ext uri="{FF2B5EF4-FFF2-40B4-BE49-F238E27FC236}">
                  <a16:creationId xmlns:a16="http://schemas.microsoft.com/office/drawing/2014/main" id="{BFF6E482-C957-403D-1345-EE291C1AA62B}"/>
                </a:ext>
              </a:extLst>
            </p:cNvPr>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5" name="Google Shape;4573;p64">
              <a:extLst>
                <a:ext uri="{FF2B5EF4-FFF2-40B4-BE49-F238E27FC236}">
                  <a16:creationId xmlns:a16="http://schemas.microsoft.com/office/drawing/2014/main" id="{DD0581E6-DBDF-C0B3-926D-E0E3FB12DD96}"/>
                </a:ext>
              </a:extLst>
            </p:cNvPr>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6" name="Google Shape;4574;p64">
              <a:extLst>
                <a:ext uri="{FF2B5EF4-FFF2-40B4-BE49-F238E27FC236}">
                  <a16:creationId xmlns:a16="http://schemas.microsoft.com/office/drawing/2014/main" id="{BE4FD686-D567-04C6-2CD2-70FC1A033720}"/>
                </a:ext>
              </a:extLst>
            </p:cNvPr>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7" name="Google Shape;4575;p64">
              <a:extLst>
                <a:ext uri="{FF2B5EF4-FFF2-40B4-BE49-F238E27FC236}">
                  <a16:creationId xmlns:a16="http://schemas.microsoft.com/office/drawing/2014/main" id="{165315FC-47B4-4F12-CB89-13C319EE41B0}"/>
                </a:ext>
              </a:extLst>
            </p:cNvPr>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8" name="Google Shape;4576;p64">
              <a:extLst>
                <a:ext uri="{FF2B5EF4-FFF2-40B4-BE49-F238E27FC236}">
                  <a16:creationId xmlns:a16="http://schemas.microsoft.com/office/drawing/2014/main" id="{8D8706E8-3313-7206-F28D-5B7C4678F6AF}"/>
                </a:ext>
              </a:extLst>
            </p:cNvPr>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69" name="Google Shape;4577;p64">
              <a:extLst>
                <a:ext uri="{FF2B5EF4-FFF2-40B4-BE49-F238E27FC236}">
                  <a16:creationId xmlns:a16="http://schemas.microsoft.com/office/drawing/2014/main" id="{DF3C91FD-902A-CE5F-A2FA-20DF83D315DE}"/>
                </a:ext>
              </a:extLst>
            </p:cNvPr>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0" name="Google Shape;4578;p64">
              <a:extLst>
                <a:ext uri="{FF2B5EF4-FFF2-40B4-BE49-F238E27FC236}">
                  <a16:creationId xmlns:a16="http://schemas.microsoft.com/office/drawing/2014/main" id="{B1123190-87DD-AFCC-513F-55CA998EFB09}"/>
                </a:ext>
              </a:extLst>
            </p:cNvPr>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1" name="Google Shape;4579;p64">
              <a:extLst>
                <a:ext uri="{FF2B5EF4-FFF2-40B4-BE49-F238E27FC236}">
                  <a16:creationId xmlns:a16="http://schemas.microsoft.com/office/drawing/2014/main" id="{80ACBD98-7378-1A42-D25A-2E5DB2A48306}"/>
                </a:ext>
              </a:extLst>
            </p:cNvPr>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2" name="Google Shape;4580;p64">
              <a:extLst>
                <a:ext uri="{FF2B5EF4-FFF2-40B4-BE49-F238E27FC236}">
                  <a16:creationId xmlns:a16="http://schemas.microsoft.com/office/drawing/2014/main" id="{E375FAFB-E86B-54FA-40F0-60A595FDA58D}"/>
                </a:ext>
              </a:extLst>
            </p:cNvPr>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3" name="Google Shape;4581;p64">
              <a:extLst>
                <a:ext uri="{FF2B5EF4-FFF2-40B4-BE49-F238E27FC236}">
                  <a16:creationId xmlns:a16="http://schemas.microsoft.com/office/drawing/2014/main" id="{F46A68E8-E88C-F7EB-D639-58790850A4E2}"/>
                </a:ext>
              </a:extLst>
            </p:cNvPr>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4" name="Google Shape;4582;p64">
              <a:extLst>
                <a:ext uri="{FF2B5EF4-FFF2-40B4-BE49-F238E27FC236}">
                  <a16:creationId xmlns:a16="http://schemas.microsoft.com/office/drawing/2014/main" id="{4B71EE0D-60A5-4D53-E01E-C4A2DBFB81CF}"/>
                </a:ext>
              </a:extLst>
            </p:cNvPr>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75" name="Google Shape;4583;p64">
              <a:extLst>
                <a:ext uri="{FF2B5EF4-FFF2-40B4-BE49-F238E27FC236}">
                  <a16:creationId xmlns:a16="http://schemas.microsoft.com/office/drawing/2014/main" id="{C251E73A-D988-AE76-3978-01E7878FF8E6}"/>
                </a:ext>
              </a:extLst>
            </p:cNvPr>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6" name="Google Shape;4584;p64">
              <a:extLst>
                <a:ext uri="{FF2B5EF4-FFF2-40B4-BE49-F238E27FC236}">
                  <a16:creationId xmlns:a16="http://schemas.microsoft.com/office/drawing/2014/main" id="{E08A2F5F-8AC8-69A7-EB2E-687FDBEF094C}"/>
                </a:ext>
              </a:extLst>
            </p:cNvPr>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77" name="Google Shape;4585;p64">
              <a:extLst>
                <a:ext uri="{FF2B5EF4-FFF2-40B4-BE49-F238E27FC236}">
                  <a16:creationId xmlns:a16="http://schemas.microsoft.com/office/drawing/2014/main" id="{42D73CD0-CA8E-6294-F739-468B9CF74334}"/>
                </a:ext>
              </a:extLst>
            </p:cNvPr>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78" name="Google Shape;4586;p64">
              <a:extLst>
                <a:ext uri="{FF2B5EF4-FFF2-40B4-BE49-F238E27FC236}">
                  <a16:creationId xmlns:a16="http://schemas.microsoft.com/office/drawing/2014/main" id="{AA43C9C2-5F22-9148-B28B-380392FB6DD2}"/>
                </a:ext>
              </a:extLst>
            </p:cNvPr>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79" name="Google Shape;4587;p64">
              <a:extLst>
                <a:ext uri="{FF2B5EF4-FFF2-40B4-BE49-F238E27FC236}">
                  <a16:creationId xmlns:a16="http://schemas.microsoft.com/office/drawing/2014/main" id="{406DBC51-BB4A-AD45-AA5F-596053082461}"/>
                </a:ext>
              </a:extLst>
            </p:cNvPr>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0" name="Google Shape;4588;p64">
              <a:extLst>
                <a:ext uri="{FF2B5EF4-FFF2-40B4-BE49-F238E27FC236}">
                  <a16:creationId xmlns:a16="http://schemas.microsoft.com/office/drawing/2014/main" id="{C459A333-E1A0-D1A7-F859-A7C934C9FBB1}"/>
                </a:ext>
              </a:extLst>
            </p:cNvPr>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1" name="Google Shape;4589;p64">
              <a:extLst>
                <a:ext uri="{FF2B5EF4-FFF2-40B4-BE49-F238E27FC236}">
                  <a16:creationId xmlns:a16="http://schemas.microsoft.com/office/drawing/2014/main" id="{F91A0E8F-9549-0B60-A018-3FD4279FAB4E}"/>
                </a:ext>
              </a:extLst>
            </p:cNvPr>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2" name="Google Shape;4590;p64">
              <a:extLst>
                <a:ext uri="{FF2B5EF4-FFF2-40B4-BE49-F238E27FC236}">
                  <a16:creationId xmlns:a16="http://schemas.microsoft.com/office/drawing/2014/main" id="{3CC0002B-EC1B-0401-D1F5-12800B6F3F0F}"/>
                </a:ext>
              </a:extLst>
            </p:cNvPr>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3" name="Google Shape;4591;p64">
              <a:extLst>
                <a:ext uri="{FF2B5EF4-FFF2-40B4-BE49-F238E27FC236}">
                  <a16:creationId xmlns:a16="http://schemas.microsoft.com/office/drawing/2014/main" id="{6F5952A8-1686-4CE4-B66B-B01D0154E40A}"/>
                </a:ext>
              </a:extLst>
            </p:cNvPr>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4" name="Google Shape;4592;p64">
              <a:extLst>
                <a:ext uri="{FF2B5EF4-FFF2-40B4-BE49-F238E27FC236}">
                  <a16:creationId xmlns:a16="http://schemas.microsoft.com/office/drawing/2014/main" id="{A3D7AA3D-AE8B-8498-9ECA-69733E9583C8}"/>
                </a:ext>
              </a:extLst>
            </p:cNvPr>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5" name="Google Shape;4593;p64">
              <a:extLst>
                <a:ext uri="{FF2B5EF4-FFF2-40B4-BE49-F238E27FC236}">
                  <a16:creationId xmlns:a16="http://schemas.microsoft.com/office/drawing/2014/main" id="{FB4CF286-1196-5458-CA65-BC77033A5526}"/>
                </a:ext>
              </a:extLst>
            </p:cNvPr>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6" name="Google Shape;4594;p64">
              <a:extLst>
                <a:ext uri="{FF2B5EF4-FFF2-40B4-BE49-F238E27FC236}">
                  <a16:creationId xmlns:a16="http://schemas.microsoft.com/office/drawing/2014/main" id="{DCAD1BA8-14F4-C0B5-0C68-99E646B203F2}"/>
                </a:ext>
              </a:extLst>
            </p:cNvPr>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7" name="Google Shape;4595;p64">
              <a:extLst>
                <a:ext uri="{FF2B5EF4-FFF2-40B4-BE49-F238E27FC236}">
                  <a16:creationId xmlns:a16="http://schemas.microsoft.com/office/drawing/2014/main" id="{B7A64531-F158-CB3D-BD5A-F9BBE946BAF7}"/>
                </a:ext>
              </a:extLst>
            </p:cNvPr>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88" name="Google Shape;4596;p64">
              <a:extLst>
                <a:ext uri="{FF2B5EF4-FFF2-40B4-BE49-F238E27FC236}">
                  <a16:creationId xmlns:a16="http://schemas.microsoft.com/office/drawing/2014/main" id="{42F2393A-5C9C-2CD6-298F-74D6035BAFCC}"/>
                </a:ext>
              </a:extLst>
            </p:cNvPr>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89" name="Google Shape;4597;p64">
              <a:extLst>
                <a:ext uri="{FF2B5EF4-FFF2-40B4-BE49-F238E27FC236}">
                  <a16:creationId xmlns:a16="http://schemas.microsoft.com/office/drawing/2014/main" id="{B8FE63A3-8DE1-81D4-AD05-D8B1EEAAE4BF}"/>
                </a:ext>
              </a:extLst>
            </p:cNvPr>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0" name="Google Shape;4598;p64">
              <a:extLst>
                <a:ext uri="{FF2B5EF4-FFF2-40B4-BE49-F238E27FC236}">
                  <a16:creationId xmlns:a16="http://schemas.microsoft.com/office/drawing/2014/main" id="{F91B006E-1E9D-DF0A-2298-59CC4C05CB24}"/>
                </a:ext>
              </a:extLst>
            </p:cNvPr>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1" name="Google Shape;4599;p64">
              <a:extLst>
                <a:ext uri="{FF2B5EF4-FFF2-40B4-BE49-F238E27FC236}">
                  <a16:creationId xmlns:a16="http://schemas.microsoft.com/office/drawing/2014/main" id="{61ADC7E5-32EE-5C18-BC44-C17005FD5DF0}"/>
                </a:ext>
              </a:extLst>
            </p:cNvPr>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92" name="Google Shape;4600;p64">
              <a:extLst>
                <a:ext uri="{FF2B5EF4-FFF2-40B4-BE49-F238E27FC236}">
                  <a16:creationId xmlns:a16="http://schemas.microsoft.com/office/drawing/2014/main" id="{A85F46F9-219A-A6EE-D922-40615A437C38}"/>
                </a:ext>
              </a:extLst>
            </p:cNvPr>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3" name="Google Shape;4601;p64">
              <a:extLst>
                <a:ext uri="{FF2B5EF4-FFF2-40B4-BE49-F238E27FC236}">
                  <a16:creationId xmlns:a16="http://schemas.microsoft.com/office/drawing/2014/main" id="{F8D3722F-10BB-7752-E824-4C2990185E8A}"/>
                </a:ext>
              </a:extLst>
            </p:cNvPr>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4" name="Google Shape;4602;p64">
              <a:extLst>
                <a:ext uri="{FF2B5EF4-FFF2-40B4-BE49-F238E27FC236}">
                  <a16:creationId xmlns:a16="http://schemas.microsoft.com/office/drawing/2014/main" id="{230D6A75-99F2-3174-C205-5FF7FDB88CBF}"/>
                </a:ext>
              </a:extLst>
            </p:cNvPr>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95" name="Google Shape;4603;p64">
              <a:extLst>
                <a:ext uri="{FF2B5EF4-FFF2-40B4-BE49-F238E27FC236}">
                  <a16:creationId xmlns:a16="http://schemas.microsoft.com/office/drawing/2014/main" id="{8E047F8F-29F8-1A00-A46A-9F675177B16E}"/>
                </a:ext>
              </a:extLst>
            </p:cNvPr>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6" name="Google Shape;4604;p64">
              <a:extLst>
                <a:ext uri="{FF2B5EF4-FFF2-40B4-BE49-F238E27FC236}">
                  <a16:creationId xmlns:a16="http://schemas.microsoft.com/office/drawing/2014/main" id="{8DE692A7-7BAB-0B2C-279D-1E8A57C6503E}"/>
                </a:ext>
              </a:extLst>
            </p:cNvPr>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97" name="Google Shape;4605;p64">
              <a:extLst>
                <a:ext uri="{FF2B5EF4-FFF2-40B4-BE49-F238E27FC236}">
                  <a16:creationId xmlns:a16="http://schemas.microsoft.com/office/drawing/2014/main" id="{36E94AEF-0F9E-662D-D2A1-093094CFA0E3}"/>
                </a:ext>
              </a:extLst>
            </p:cNvPr>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98" name="Google Shape;4606;p64">
              <a:extLst>
                <a:ext uri="{FF2B5EF4-FFF2-40B4-BE49-F238E27FC236}">
                  <a16:creationId xmlns:a16="http://schemas.microsoft.com/office/drawing/2014/main" id="{2CD6BB76-5C91-069A-5C12-EDDCAE8B4736}"/>
                </a:ext>
              </a:extLst>
            </p:cNvPr>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99" name="Google Shape;4607;p64">
              <a:extLst>
                <a:ext uri="{FF2B5EF4-FFF2-40B4-BE49-F238E27FC236}">
                  <a16:creationId xmlns:a16="http://schemas.microsoft.com/office/drawing/2014/main" id="{3366F54D-26E5-A4A4-505D-CC15CF6ED3D2}"/>
                </a:ext>
              </a:extLst>
            </p:cNvPr>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00" name="Google Shape;4608;p64">
              <a:extLst>
                <a:ext uri="{FF2B5EF4-FFF2-40B4-BE49-F238E27FC236}">
                  <a16:creationId xmlns:a16="http://schemas.microsoft.com/office/drawing/2014/main" id="{2E839E32-1C58-474F-B7E0-FE08BA994896}"/>
                </a:ext>
              </a:extLst>
            </p:cNvPr>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01" name="Google Shape;4609;p64">
              <a:extLst>
                <a:ext uri="{FF2B5EF4-FFF2-40B4-BE49-F238E27FC236}">
                  <a16:creationId xmlns:a16="http://schemas.microsoft.com/office/drawing/2014/main" id="{DDE517E2-D124-77C8-F52F-12E8E5CF60F0}"/>
                </a:ext>
              </a:extLst>
            </p:cNvPr>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02" name="Google Shape;4610;p64">
              <a:extLst>
                <a:ext uri="{FF2B5EF4-FFF2-40B4-BE49-F238E27FC236}">
                  <a16:creationId xmlns:a16="http://schemas.microsoft.com/office/drawing/2014/main" id="{8000E07D-000A-7B49-69F9-4A4DF1E28F14}"/>
                </a:ext>
              </a:extLst>
            </p:cNvPr>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03" name="Google Shape;4611;p64">
              <a:extLst>
                <a:ext uri="{FF2B5EF4-FFF2-40B4-BE49-F238E27FC236}">
                  <a16:creationId xmlns:a16="http://schemas.microsoft.com/office/drawing/2014/main" id="{14BC0923-7516-CD4E-473F-D26E96D386F5}"/>
                </a:ext>
              </a:extLst>
            </p:cNvPr>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04" name="Google Shape;4612;p64">
              <a:extLst>
                <a:ext uri="{FF2B5EF4-FFF2-40B4-BE49-F238E27FC236}">
                  <a16:creationId xmlns:a16="http://schemas.microsoft.com/office/drawing/2014/main" id="{511B715B-A86A-8D0E-BBE7-D317FA7C19AF}"/>
                </a:ext>
              </a:extLst>
            </p:cNvPr>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05" name="Google Shape;4613;p64">
              <a:extLst>
                <a:ext uri="{FF2B5EF4-FFF2-40B4-BE49-F238E27FC236}">
                  <a16:creationId xmlns:a16="http://schemas.microsoft.com/office/drawing/2014/main" id="{1145E23D-86E9-3D46-2854-124AC496AA32}"/>
                </a:ext>
              </a:extLst>
            </p:cNvPr>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06" name="Google Shape;4614;p64">
              <a:extLst>
                <a:ext uri="{FF2B5EF4-FFF2-40B4-BE49-F238E27FC236}">
                  <a16:creationId xmlns:a16="http://schemas.microsoft.com/office/drawing/2014/main" id="{EC1F59E4-24C3-CEBC-6547-CEFCE8019E23}"/>
                </a:ext>
              </a:extLst>
            </p:cNvPr>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07" name="Google Shape;4615;p64">
              <a:extLst>
                <a:ext uri="{FF2B5EF4-FFF2-40B4-BE49-F238E27FC236}">
                  <a16:creationId xmlns:a16="http://schemas.microsoft.com/office/drawing/2014/main" id="{15655FF5-6BFB-9140-F6E6-A529795D44FC}"/>
                </a:ext>
              </a:extLst>
            </p:cNvPr>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08" name="Google Shape;4616;p64">
              <a:extLst>
                <a:ext uri="{FF2B5EF4-FFF2-40B4-BE49-F238E27FC236}">
                  <a16:creationId xmlns:a16="http://schemas.microsoft.com/office/drawing/2014/main" id="{A621B7AF-0B17-6D1F-3086-F67FADDF1DDE}"/>
                </a:ext>
              </a:extLst>
            </p:cNvPr>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09" name="Google Shape;4617;p64">
              <a:extLst>
                <a:ext uri="{FF2B5EF4-FFF2-40B4-BE49-F238E27FC236}">
                  <a16:creationId xmlns:a16="http://schemas.microsoft.com/office/drawing/2014/main" id="{6F1F29E8-CA8A-58E0-1374-3C9603D07B8C}"/>
                </a:ext>
              </a:extLst>
            </p:cNvPr>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0" name="Google Shape;4618;p64">
              <a:extLst>
                <a:ext uri="{FF2B5EF4-FFF2-40B4-BE49-F238E27FC236}">
                  <a16:creationId xmlns:a16="http://schemas.microsoft.com/office/drawing/2014/main" id="{E3BACDD6-0317-F3A3-9138-5BCE47926A60}"/>
                </a:ext>
              </a:extLst>
            </p:cNvPr>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11" name="Google Shape;4619;p64">
              <a:extLst>
                <a:ext uri="{FF2B5EF4-FFF2-40B4-BE49-F238E27FC236}">
                  <a16:creationId xmlns:a16="http://schemas.microsoft.com/office/drawing/2014/main" id="{C71CF4CF-4B48-28D6-BB3A-8005336B9C72}"/>
                </a:ext>
              </a:extLst>
            </p:cNvPr>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2" name="Google Shape;4620;p64">
              <a:extLst>
                <a:ext uri="{FF2B5EF4-FFF2-40B4-BE49-F238E27FC236}">
                  <a16:creationId xmlns:a16="http://schemas.microsoft.com/office/drawing/2014/main" id="{492395A7-AB3A-1D3A-D2B8-62D86B43D4C1}"/>
                </a:ext>
              </a:extLst>
            </p:cNvPr>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13" name="Google Shape;4621;p64">
              <a:extLst>
                <a:ext uri="{FF2B5EF4-FFF2-40B4-BE49-F238E27FC236}">
                  <a16:creationId xmlns:a16="http://schemas.microsoft.com/office/drawing/2014/main" id="{B84217F3-3F14-243D-6BA9-F4D260398136}"/>
                </a:ext>
              </a:extLst>
            </p:cNvPr>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4" name="Google Shape;4622;p64">
              <a:extLst>
                <a:ext uri="{FF2B5EF4-FFF2-40B4-BE49-F238E27FC236}">
                  <a16:creationId xmlns:a16="http://schemas.microsoft.com/office/drawing/2014/main" id="{F17F9926-2EF5-BA69-D6E1-C2967FF583D5}"/>
                </a:ext>
              </a:extLst>
            </p:cNvPr>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15" name="Google Shape;4623;p64">
              <a:extLst>
                <a:ext uri="{FF2B5EF4-FFF2-40B4-BE49-F238E27FC236}">
                  <a16:creationId xmlns:a16="http://schemas.microsoft.com/office/drawing/2014/main" id="{004DCD43-E118-6595-3A66-44A6065797BF}"/>
                </a:ext>
              </a:extLst>
            </p:cNvPr>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6" name="Google Shape;4624;p64">
              <a:extLst>
                <a:ext uri="{FF2B5EF4-FFF2-40B4-BE49-F238E27FC236}">
                  <a16:creationId xmlns:a16="http://schemas.microsoft.com/office/drawing/2014/main" id="{2A2CE7B0-CF73-B65F-9633-0F6FC77DD158}"/>
                </a:ext>
              </a:extLst>
            </p:cNvPr>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7" name="Google Shape;4625;p64">
              <a:extLst>
                <a:ext uri="{FF2B5EF4-FFF2-40B4-BE49-F238E27FC236}">
                  <a16:creationId xmlns:a16="http://schemas.microsoft.com/office/drawing/2014/main" id="{DC1BFB93-581D-B8BA-15FD-D263BDF79101}"/>
                </a:ext>
              </a:extLst>
            </p:cNvPr>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8" name="Google Shape;4626;p64">
              <a:extLst>
                <a:ext uri="{FF2B5EF4-FFF2-40B4-BE49-F238E27FC236}">
                  <a16:creationId xmlns:a16="http://schemas.microsoft.com/office/drawing/2014/main" id="{2395E750-E4AF-C7FF-9B48-207E9318201E}"/>
                </a:ext>
              </a:extLst>
            </p:cNvPr>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19" name="Google Shape;4627;p64">
              <a:extLst>
                <a:ext uri="{FF2B5EF4-FFF2-40B4-BE49-F238E27FC236}">
                  <a16:creationId xmlns:a16="http://schemas.microsoft.com/office/drawing/2014/main" id="{3A072E35-52BD-4734-8A38-F1A65C102228}"/>
                </a:ext>
              </a:extLst>
            </p:cNvPr>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0" name="Google Shape;4628;p64">
              <a:extLst>
                <a:ext uri="{FF2B5EF4-FFF2-40B4-BE49-F238E27FC236}">
                  <a16:creationId xmlns:a16="http://schemas.microsoft.com/office/drawing/2014/main" id="{C4CD21CA-1213-3B3F-0931-710635C45734}"/>
                </a:ext>
              </a:extLst>
            </p:cNvPr>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1" name="Google Shape;4629;p64">
              <a:extLst>
                <a:ext uri="{FF2B5EF4-FFF2-40B4-BE49-F238E27FC236}">
                  <a16:creationId xmlns:a16="http://schemas.microsoft.com/office/drawing/2014/main" id="{1DCA4704-8096-9661-90FA-7A4F96477D4B}"/>
                </a:ext>
              </a:extLst>
            </p:cNvPr>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2" name="Google Shape;4630;p64">
              <a:extLst>
                <a:ext uri="{FF2B5EF4-FFF2-40B4-BE49-F238E27FC236}">
                  <a16:creationId xmlns:a16="http://schemas.microsoft.com/office/drawing/2014/main" id="{64FCBAE8-89E4-06C3-6551-7B4BEEED4CA8}"/>
                </a:ext>
              </a:extLst>
            </p:cNvPr>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23" name="Google Shape;4631;p64">
              <a:extLst>
                <a:ext uri="{FF2B5EF4-FFF2-40B4-BE49-F238E27FC236}">
                  <a16:creationId xmlns:a16="http://schemas.microsoft.com/office/drawing/2014/main" id="{E4E2C980-9E84-A367-1F0E-E011C5B5561B}"/>
                </a:ext>
              </a:extLst>
            </p:cNvPr>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4" name="Google Shape;4632;p64">
              <a:extLst>
                <a:ext uri="{FF2B5EF4-FFF2-40B4-BE49-F238E27FC236}">
                  <a16:creationId xmlns:a16="http://schemas.microsoft.com/office/drawing/2014/main" id="{A5AC0611-938D-065F-D13A-6D9511681167}"/>
                </a:ext>
              </a:extLst>
            </p:cNvPr>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25" name="Google Shape;4633;p64">
              <a:extLst>
                <a:ext uri="{FF2B5EF4-FFF2-40B4-BE49-F238E27FC236}">
                  <a16:creationId xmlns:a16="http://schemas.microsoft.com/office/drawing/2014/main" id="{8D82E099-B481-CC59-7D30-197AAF509DB9}"/>
                </a:ext>
              </a:extLst>
            </p:cNvPr>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6" name="Google Shape;4634;p64">
              <a:extLst>
                <a:ext uri="{FF2B5EF4-FFF2-40B4-BE49-F238E27FC236}">
                  <a16:creationId xmlns:a16="http://schemas.microsoft.com/office/drawing/2014/main" id="{23A2EEE9-9BA4-FBEF-A79E-9B7F7DA74339}"/>
                </a:ext>
              </a:extLst>
            </p:cNvPr>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27" name="Google Shape;4635;p64">
              <a:extLst>
                <a:ext uri="{FF2B5EF4-FFF2-40B4-BE49-F238E27FC236}">
                  <a16:creationId xmlns:a16="http://schemas.microsoft.com/office/drawing/2014/main" id="{5303EC62-8B26-BFBF-FB2F-7D475474E34D}"/>
                </a:ext>
              </a:extLst>
            </p:cNvPr>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8" name="Google Shape;4636;p64">
              <a:extLst>
                <a:ext uri="{FF2B5EF4-FFF2-40B4-BE49-F238E27FC236}">
                  <a16:creationId xmlns:a16="http://schemas.microsoft.com/office/drawing/2014/main" id="{F2A5106B-C209-E13C-1F17-9E07EC99AEF6}"/>
                </a:ext>
              </a:extLst>
            </p:cNvPr>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29" name="Google Shape;4637;p64">
              <a:extLst>
                <a:ext uri="{FF2B5EF4-FFF2-40B4-BE49-F238E27FC236}">
                  <a16:creationId xmlns:a16="http://schemas.microsoft.com/office/drawing/2014/main" id="{EC5845CA-8DA8-2DC0-0347-994029B215D0}"/>
                </a:ext>
              </a:extLst>
            </p:cNvPr>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0" name="Google Shape;4638;p64">
              <a:extLst>
                <a:ext uri="{FF2B5EF4-FFF2-40B4-BE49-F238E27FC236}">
                  <a16:creationId xmlns:a16="http://schemas.microsoft.com/office/drawing/2014/main" id="{FBF0C540-3B89-81C8-4F73-316E5656A4A7}"/>
                </a:ext>
              </a:extLst>
            </p:cNvPr>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1" name="Google Shape;4639;p64">
              <a:extLst>
                <a:ext uri="{FF2B5EF4-FFF2-40B4-BE49-F238E27FC236}">
                  <a16:creationId xmlns:a16="http://schemas.microsoft.com/office/drawing/2014/main" id="{F7F25F0A-4C40-7463-8EC9-519BD96D60C8}"/>
                </a:ext>
              </a:extLst>
            </p:cNvPr>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2" name="Google Shape;4640;p64">
              <a:extLst>
                <a:ext uri="{FF2B5EF4-FFF2-40B4-BE49-F238E27FC236}">
                  <a16:creationId xmlns:a16="http://schemas.microsoft.com/office/drawing/2014/main" id="{85016832-A9B1-D00E-0383-9B385A970C16}"/>
                </a:ext>
              </a:extLst>
            </p:cNvPr>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33" name="Google Shape;4641;p64">
              <a:extLst>
                <a:ext uri="{FF2B5EF4-FFF2-40B4-BE49-F238E27FC236}">
                  <a16:creationId xmlns:a16="http://schemas.microsoft.com/office/drawing/2014/main" id="{75F6DD7A-C19F-0E8D-1FD5-5A862507A3BD}"/>
                </a:ext>
              </a:extLst>
            </p:cNvPr>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4" name="Google Shape;4642;p64">
              <a:extLst>
                <a:ext uri="{FF2B5EF4-FFF2-40B4-BE49-F238E27FC236}">
                  <a16:creationId xmlns:a16="http://schemas.microsoft.com/office/drawing/2014/main" id="{DD212D8E-BF05-37A4-94BB-EF805D1C7E9E}"/>
                </a:ext>
              </a:extLst>
            </p:cNvPr>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35" name="Google Shape;4643;p64">
              <a:extLst>
                <a:ext uri="{FF2B5EF4-FFF2-40B4-BE49-F238E27FC236}">
                  <a16:creationId xmlns:a16="http://schemas.microsoft.com/office/drawing/2014/main" id="{6E4DABE3-7E38-3EDF-0229-FAEA7A00B884}"/>
                </a:ext>
              </a:extLst>
            </p:cNvPr>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6" name="Google Shape;4644;p64">
              <a:extLst>
                <a:ext uri="{FF2B5EF4-FFF2-40B4-BE49-F238E27FC236}">
                  <a16:creationId xmlns:a16="http://schemas.microsoft.com/office/drawing/2014/main" id="{A0C1F3A7-CA63-5401-ED8D-09D169ADE125}"/>
                </a:ext>
              </a:extLst>
            </p:cNvPr>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7" name="Google Shape;4645;p64">
              <a:extLst>
                <a:ext uri="{FF2B5EF4-FFF2-40B4-BE49-F238E27FC236}">
                  <a16:creationId xmlns:a16="http://schemas.microsoft.com/office/drawing/2014/main" id="{91F3550E-4FE3-954B-164E-172117C806B9}"/>
                </a:ext>
              </a:extLst>
            </p:cNvPr>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38" name="Google Shape;4646;p64">
              <a:extLst>
                <a:ext uri="{FF2B5EF4-FFF2-40B4-BE49-F238E27FC236}">
                  <a16:creationId xmlns:a16="http://schemas.microsoft.com/office/drawing/2014/main" id="{19254023-1F1E-E070-8B95-73EDD6100D17}"/>
                </a:ext>
              </a:extLst>
            </p:cNvPr>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39" name="Google Shape;4647;p64">
              <a:extLst>
                <a:ext uri="{FF2B5EF4-FFF2-40B4-BE49-F238E27FC236}">
                  <a16:creationId xmlns:a16="http://schemas.microsoft.com/office/drawing/2014/main" id="{D0058199-C71D-CD57-98CD-E798C68767AC}"/>
                </a:ext>
              </a:extLst>
            </p:cNvPr>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0" name="Google Shape;4648;p64">
              <a:extLst>
                <a:ext uri="{FF2B5EF4-FFF2-40B4-BE49-F238E27FC236}">
                  <a16:creationId xmlns:a16="http://schemas.microsoft.com/office/drawing/2014/main" id="{159A0435-E293-722F-C30F-35F94C6DC4B7}"/>
                </a:ext>
              </a:extLst>
            </p:cNvPr>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41" name="Google Shape;4649;p64">
              <a:extLst>
                <a:ext uri="{FF2B5EF4-FFF2-40B4-BE49-F238E27FC236}">
                  <a16:creationId xmlns:a16="http://schemas.microsoft.com/office/drawing/2014/main" id="{7575708C-B9BE-6264-4A32-460A92A0B9B6}"/>
                </a:ext>
              </a:extLst>
            </p:cNvPr>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2" name="Google Shape;4650;p64">
              <a:extLst>
                <a:ext uri="{FF2B5EF4-FFF2-40B4-BE49-F238E27FC236}">
                  <a16:creationId xmlns:a16="http://schemas.microsoft.com/office/drawing/2014/main" id="{961639D4-821B-92FE-91BB-0F07ADAE4147}"/>
                </a:ext>
              </a:extLst>
            </p:cNvPr>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3" name="Google Shape;4651;p64">
              <a:extLst>
                <a:ext uri="{FF2B5EF4-FFF2-40B4-BE49-F238E27FC236}">
                  <a16:creationId xmlns:a16="http://schemas.microsoft.com/office/drawing/2014/main" id="{57DB6BEE-30C0-9C39-230B-10587E54FEA2}"/>
                </a:ext>
              </a:extLst>
            </p:cNvPr>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4" name="Google Shape;4652;p64">
              <a:extLst>
                <a:ext uri="{FF2B5EF4-FFF2-40B4-BE49-F238E27FC236}">
                  <a16:creationId xmlns:a16="http://schemas.microsoft.com/office/drawing/2014/main" id="{B7BE9334-C199-8E54-8CE5-CF4A607CEB04}"/>
                </a:ext>
              </a:extLst>
            </p:cNvPr>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45" name="Google Shape;4653;p64">
              <a:extLst>
                <a:ext uri="{FF2B5EF4-FFF2-40B4-BE49-F238E27FC236}">
                  <a16:creationId xmlns:a16="http://schemas.microsoft.com/office/drawing/2014/main" id="{0553492D-E646-F874-0D46-A36AE678DA19}"/>
                </a:ext>
              </a:extLst>
            </p:cNvPr>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6" name="Google Shape;4654;p64">
              <a:extLst>
                <a:ext uri="{FF2B5EF4-FFF2-40B4-BE49-F238E27FC236}">
                  <a16:creationId xmlns:a16="http://schemas.microsoft.com/office/drawing/2014/main" id="{685EA7D7-8A90-B943-530E-4616F11818D5}"/>
                </a:ext>
              </a:extLst>
            </p:cNvPr>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7" name="Google Shape;4655;p64">
              <a:extLst>
                <a:ext uri="{FF2B5EF4-FFF2-40B4-BE49-F238E27FC236}">
                  <a16:creationId xmlns:a16="http://schemas.microsoft.com/office/drawing/2014/main" id="{9D161DF6-F97B-E10B-9CD3-CA9DFAD8AE69}"/>
                </a:ext>
              </a:extLst>
            </p:cNvPr>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48" name="Google Shape;4656;p64">
              <a:extLst>
                <a:ext uri="{FF2B5EF4-FFF2-40B4-BE49-F238E27FC236}">
                  <a16:creationId xmlns:a16="http://schemas.microsoft.com/office/drawing/2014/main" id="{C366F50A-D0DA-8FFE-1125-E1E84887C36D}"/>
                </a:ext>
              </a:extLst>
            </p:cNvPr>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49" name="Google Shape;4657;p64">
              <a:extLst>
                <a:ext uri="{FF2B5EF4-FFF2-40B4-BE49-F238E27FC236}">
                  <a16:creationId xmlns:a16="http://schemas.microsoft.com/office/drawing/2014/main" id="{EC6924F0-6F8F-8638-1D30-17EC32C86C53}"/>
                </a:ext>
              </a:extLst>
            </p:cNvPr>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0" name="Google Shape;4658;p64">
              <a:extLst>
                <a:ext uri="{FF2B5EF4-FFF2-40B4-BE49-F238E27FC236}">
                  <a16:creationId xmlns:a16="http://schemas.microsoft.com/office/drawing/2014/main" id="{EE1A9D4D-43E5-04E8-D057-90D48048D8F0}"/>
                </a:ext>
              </a:extLst>
            </p:cNvPr>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51" name="Google Shape;4659;p64">
              <a:extLst>
                <a:ext uri="{FF2B5EF4-FFF2-40B4-BE49-F238E27FC236}">
                  <a16:creationId xmlns:a16="http://schemas.microsoft.com/office/drawing/2014/main" id="{6A45FD35-2086-AF24-02DE-44DF17957E99}"/>
                </a:ext>
              </a:extLst>
            </p:cNvPr>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2" name="Google Shape;4660;p64">
              <a:extLst>
                <a:ext uri="{FF2B5EF4-FFF2-40B4-BE49-F238E27FC236}">
                  <a16:creationId xmlns:a16="http://schemas.microsoft.com/office/drawing/2014/main" id="{E6C59172-2729-1A66-F295-71D97CDF9786}"/>
                </a:ext>
              </a:extLst>
            </p:cNvPr>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3" name="Google Shape;4661;p64">
              <a:extLst>
                <a:ext uri="{FF2B5EF4-FFF2-40B4-BE49-F238E27FC236}">
                  <a16:creationId xmlns:a16="http://schemas.microsoft.com/office/drawing/2014/main" id="{546CC849-98F2-F316-62A0-1593B5629FC9}"/>
                </a:ext>
              </a:extLst>
            </p:cNvPr>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54" name="Google Shape;4662;p64">
              <a:extLst>
                <a:ext uri="{FF2B5EF4-FFF2-40B4-BE49-F238E27FC236}">
                  <a16:creationId xmlns:a16="http://schemas.microsoft.com/office/drawing/2014/main" id="{A2E11BB5-60BB-9113-A392-4C929A48956C}"/>
                </a:ext>
              </a:extLst>
            </p:cNvPr>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5" name="Google Shape;4663;p64">
              <a:extLst>
                <a:ext uri="{FF2B5EF4-FFF2-40B4-BE49-F238E27FC236}">
                  <a16:creationId xmlns:a16="http://schemas.microsoft.com/office/drawing/2014/main" id="{84E14E44-1B82-DF96-2D4F-BCA5A3C33503}"/>
                </a:ext>
              </a:extLst>
            </p:cNvPr>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6" name="Google Shape;4664;p64">
              <a:extLst>
                <a:ext uri="{FF2B5EF4-FFF2-40B4-BE49-F238E27FC236}">
                  <a16:creationId xmlns:a16="http://schemas.microsoft.com/office/drawing/2014/main" id="{9C0087C9-BD28-DAEF-08AC-7DD71EB775F0}"/>
                </a:ext>
              </a:extLst>
            </p:cNvPr>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57" name="Google Shape;4665;p64">
              <a:extLst>
                <a:ext uri="{FF2B5EF4-FFF2-40B4-BE49-F238E27FC236}">
                  <a16:creationId xmlns:a16="http://schemas.microsoft.com/office/drawing/2014/main" id="{C4546866-4F11-4979-243B-CCED8E631F45}"/>
                </a:ext>
              </a:extLst>
            </p:cNvPr>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8" name="Google Shape;4666;p64">
              <a:extLst>
                <a:ext uri="{FF2B5EF4-FFF2-40B4-BE49-F238E27FC236}">
                  <a16:creationId xmlns:a16="http://schemas.microsoft.com/office/drawing/2014/main" id="{2416B1E4-1F5E-E41E-726F-5FA71D6CCEC0}"/>
                </a:ext>
              </a:extLst>
            </p:cNvPr>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59" name="Google Shape;4667;p64">
              <a:extLst>
                <a:ext uri="{FF2B5EF4-FFF2-40B4-BE49-F238E27FC236}">
                  <a16:creationId xmlns:a16="http://schemas.microsoft.com/office/drawing/2014/main" id="{44B1E632-C739-2453-AB3A-146E573835CA}"/>
                </a:ext>
              </a:extLst>
            </p:cNvPr>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0" name="Google Shape;4668;p64">
              <a:extLst>
                <a:ext uri="{FF2B5EF4-FFF2-40B4-BE49-F238E27FC236}">
                  <a16:creationId xmlns:a16="http://schemas.microsoft.com/office/drawing/2014/main" id="{78B2CF63-4B26-3ADC-7400-902972194B18}"/>
                </a:ext>
              </a:extLst>
            </p:cNvPr>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61" name="Google Shape;4669;p64">
              <a:extLst>
                <a:ext uri="{FF2B5EF4-FFF2-40B4-BE49-F238E27FC236}">
                  <a16:creationId xmlns:a16="http://schemas.microsoft.com/office/drawing/2014/main" id="{55CB17CC-5AB2-CABA-592D-9FC5EF3F5100}"/>
                </a:ext>
              </a:extLst>
            </p:cNvPr>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2" name="Google Shape;4670;p64">
              <a:extLst>
                <a:ext uri="{FF2B5EF4-FFF2-40B4-BE49-F238E27FC236}">
                  <a16:creationId xmlns:a16="http://schemas.microsoft.com/office/drawing/2014/main" id="{0ADB4612-1157-F724-0438-F57F0DCCF9F0}"/>
                </a:ext>
              </a:extLst>
            </p:cNvPr>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63" name="Google Shape;4671;p64">
              <a:extLst>
                <a:ext uri="{FF2B5EF4-FFF2-40B4-BE49-F238E27FC236}">
                  <a16:creationId xmlns:a16="http://schemas.microsoft.com/office/drawing/2014/main" id="{6A723828-E82A-559C-EA92-9C2B1D7C540B}"/>
                </a:ext>
              </a:extLst>
            </p:cNvPr>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4" name="Google Shape;4672;p64">
              <a:extLst>
                <a:ext uri="{FF2B5EF4-FFF2-40B4-BE49-F238E27FC236}">
                  <a16:creationId xmlns:a16="http://schemas.microsoft.com/office/drawing/2014/main" id="{A6C0D13E-B8F3-4A35-9D4E-78564C944B47}"/>
                </a:ext>
              </a:extLst>
            </p:cNvPr>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65" name="Google Shape;4673;p64">
              <a:extLst>
                <a:ext uri="{FF2B5EF4-FFF2-40B4-BE49-F238E27FC236}">
                  <a16:creationId xmlns:a16="http://schemas.microsoft.com/office/drawing/2014/main" id="{AB5B4D26-C128-146C-0549-1C9357A9E3D7}"/>
                </a:ext>
              </a:extLst>
            </p:cNvPr>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6" name="Google Shape;4674;p64">
              <a:extLst>
                <a:ext uri="{FF2B5EF4-FFF2-40B4-BE49-F238E27FC236}">
                  <a16:creationId xmlns:a16="http://schemas.microsoft.com/office/drawing/2014/main" id="{F2AB0AD3-60BB-E873-0E81-7C6E0CA8708B}"/>
                </a:ext>
              </a:extLst>
            </p:cNvPr>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67" name="Google Shape;4675;p64">
              <a:extLst>
                <a:ext uri="{FF2B5EF4-FFF2-40B4-BE49-F238E27FC236}">
                  <a16:creationId xmlns:a16="http://schemas.microsoft.com/office/drawing/2014/main" id="{3F25C31A-0E5C-1141-1FC3-161886CF8C09}"/>
                </a:ext>
              </a:extLst>
            </p:cNvPr>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8" name="Google Shape;4676;p64">
              <a:extLst>
                <a:ext uri="{FF2B5EF4-FFF2-40B4-BE49-F238E27FC236}">
                  <a16:creationId xmlns:a16="http://schemas.microsoft.com/office/drawing/2014/main" id="{E1EEC5B3-6C05-B88A-6CB2-0C971703FFF9}"/>
                </a:ext>
              </a:extLst>
            </p:cNvPr>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69" name="Google Shape;4677;p64">
              <a:extLst>
                <a:ext uri="{FF2B5EF4-FFF2-40B4-BE49-F238E27FC236}">
                  <a16:creationId xmlns:a16="http://schemas.microsoft.com/office/drawing/2014/main" id="{A169A3C1-17C5-F856-2C52-A189FADD1AD7}"/>
                </a:ext>
              </a:extLst>
            </p:cNvPr>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0" name="Google Shape;4678;p64">
              <a:extLst>
                <a:ext uri="{FF2B5EF4-FFF2-40B4-BE49-F238E27FC236}">
                  <a16:creationId xmlns:a16="http://schemas.microsoft.com/office/drawing/2014/main" id="{F52C448E-65A7-D6FC-3C30-F7AAC90B5C02}"/>
                </a:ext>
              </a:extLst>
            </p:cNvPr>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71" name="Google Shape;4679;p64">
              <a:extLst>
                <a:ext uri="{FF2B5EF4-FFF2-40B4-BE49-F238E27FC236}">
                  <a16:creationId xmlns:a16="http://schemas.microsoft.com/office/drawing/2014/main" id="{8A27DEFC-8489-B0A2-46A8-E1BBB61F7DEE}"/>
                </a:ext>
              </a:extLst>
            </p:cNvPr>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2" name="Google Shape;4680;p64">
              <a:extLst>
                <a:ext uri="{FF2B5EF4-FFF2-40B4-BE49-F238E27FC236}">
                  <a16:creationId xmlns:a16="http://schemas.microsoft.com/office/drawing/2014/main" id="{88EF0075-75BB-1590-CE2A-D8F3815D61D7}"/>
                </a:ext>
              </a:extLst>
            </p:cNvPr>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73" name="Google Shape;4681;p64">
              <a:extLst>
                <a:ext uri="{FF2B5EF4-FFF2-40B4-BE49-F238E27FC236}">
                  <a16:creationId xmlns:a16="http://schemas.microsoft.com/office/drawing/2014/main" id="{E17354FF-5201-DC78-4D74-56DE5759FDE4}"/>
                </a:ext>
              </a:extLst>
            </p:cNvPr>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4" name="Google Shape;4682;p64">
              <a:extLst>
                <a:ext uri="{FF2B5EF4-FFF2-40B4-BE49-F238E27FC236}">
                  <a16:creationId xmlns:a16="http://schemas.microsoft.com/office/drawing/2014/main" id="{6FA95E92-EE98-25A2-F60D-3A2FB71FE414}"/>
                </a:ext>
              </a:extLst>
            </p:cNvPr>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75" name="Google Shape;4683;p64">
              <a:extLst>
                <a:ext uri="{FF2B5EF4-FFF2-40B4-BE49-F238E27FC236}">
                  <a16:creationId xmlns:a16="http://schemas.microsoft.com/office/drawing/2014/main" id="{2B82325E-2E6C-74E8-1F33-28587623E3AE}"/>
                </a:ext>
              </a:extLst>
            </p:cNvPr>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6" name="Google Shape;4684;p64">
              <a:extLst>
                <a:ext uri="{FF2B5EF4-FFF2-40B4-BE49-F238E27FC236}">
                  <a16:creationId xmlns:a16="http://schemas.microsoft.com/office/drawing/2014/main" id="{0A442B25-E4D2-3344-38B6-BEAAFDB917A1}"/>
                </a:ext>
              </a:extLst>
            </p:cNvPr>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77" name="Google Shape;4685;p64">
              <a:extLst>
                <a:ext uri="{FF2B5EF4-FFF2-40B4-BE49-F238E27FC236}">
                  <a16:creationId xmlns:a16="http://schemas.microsoft.com/office/drawing/2014/main" id="{997C5D53-8C2E-5A05-B5ED-4E8E06E3B92C}"/>
                </a:ext>
              </a:extLst>
            </p:cNvPr>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8" name="Google Shape;4686;p64">
              <a:extLst>
                <a:ext uri="{FF2B5EF4-FFF2-40B4-BE49-F238E27FC236}">
                  <a16:creationId xmlns:a16="http://schemas.microsoft.com/office/drawing/2014/main" id="{8104FEC3-4384-9294-2E61-CA6571279F3E}"/>
                </a:ext>
              </a:extLst>
            </p:cNvPr>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379" name="Google Shape;4687;p64">
              <a:extLst>
                <a:ext uri="{FF2B5EF4-FFF2-40B4-BE49-F238E27FC236}">
                  <a16:creationId xmlns:a16="http://schemas.microsoft.com/office/drawing/2014/main" id="{E91202A6-D337-984A-92AC-924603DCA9BF}"/>
                </a:ext>
              </a:extLst>
            </p:cNvPr>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80" name="Google Shape;4688;p64">
              <a:extLst>
                <a:ext uri="{FF2B5EF4-FFF2-40B4-BE49-F238E27FC236}">
                  <a16:creationId xmlns:a16="http://schemas.microsoft.com/office/drawing/2014/main" id="{F905FE40-D72E-633C-9C51-BB5DD9F829E0}"/>
                </a:ext>
              </a:extLst>
            </p:cNvPr>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1" name="Google Shape;4689;p64">
              <a:extLst>
                <a:ext uri="{FF2B5EF4-FFF2-40B4-BE49-F238E27FC236}">
                  <a16:creationId xmlns:a16="http://schemas.microsoft.com/office/drawing/2014/main" id="{441301C1-54FB-9072-99D9-52F1BCE718DA}"/>
                </a:ext>
              </a:extLst>
            </p:cNvPr>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82" name="Google Shape;4690;p64">
              <a:extLst>
                <a:ext uri="{FF2B5EF4-FFF2-40B4-BE49-F238E27FC236}">
                  <a16:creationId xmlns:a16="http://schemas.microsoft.com/office/drawing/2014/main" id="{FE86A370-434A-D7DC-5DC6-BB9E284DC932}"/>
                </a:ext>
              </a:extLst>
            </p:cNvPr>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3" name="Google Shape;4691;p64">
              <a:extLst>
                <a:ext uri="{FF2B5EF4-FFF2-40B4-BE49-F238E27FC236}">
                  <a16:creationId xmlns:a16="http://schemas.microsoft.com/office/drawing/2014/main" id="{277A9A7A-B7F8-9636-9F10-F17A984C66B4}"/>
                </a:ext>
              </a:extLst>
            </p:cNvPr>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4" name="Google Shape;4692;p64">
              <a:extLst>
                <a:ext uri="{FF2B5EF4-FFF2-40B4-BE49-F238E27FC236}">
                  <a16:creationId xmlns:a16="http://schemas.microsoft.com/office/drawing/2014/main" id="{DA3BDF73-5FAF-5614-0DAD-A9202FAA836A}"/>
                </a:ext>
              </a:extLst>
            </p:cNvPr>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5" name="Google Shape;4693;p64">
              <a:extLst>
                <a:ext uri="{FF2B5EF4-FFF2-40B4-BE49-F238E27FC236}">
                  <a16:creationId xmlns:a16="http://schemas.microsoft.com/office/drawing/2014/main" id="{086659E8-448D-4093-523A-87CAA4840CF9}"/>
                </a:ext>
              </a:extLst>
            </p:cNvPr>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6" name="Google Shape;4694;p64">
              <a:extLst>
                <a:ext uri="{FF2B5EF4-FFF2-40B4-BE49-F238E27FC236}">
                  <a16:creationId xmlns:a16="http://schemas.microsoft.com/office/drawing/2014/main" id="{24F77686-D359-C813-A236-03F347DDA083}"/>
                </a:ext>
              </a:extLst>
            </p:cNvPr>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7" name="Google Shape;4695;p64">
              <a:extLst>
                <a:ext uri="{FF2B5EF4-FFF2-40B4-BE49-F238E27FC236}">
                  <a16:creationId xmlns:a16="http://schemas.microsoft.com/office/drawing/2014/main" id="{B1EB7A98-E24D-ACB2-50A4-EB486E0C7788}"/>
                </a:ext>
              </a:extLst>
            </p:cNvPr>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8" name="Google Shape;4696;p64">
              <a:extLst>
                <a:ext uri="{FF2B5EF4-FFF2-40B4-BE49-F238E27FC236}">
                  <a16:creationId xmlns:a16="http://schemas.microsoft.com/office/drawing/2014/main" id="{A6466DA4-02DF-6EDC-46A8-3A01FEA928F1}"/>
                </a:ext>
              </a:extLst>
            </p:cNvPr>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89" name="Google Shape;4697;p64">
              <a:extLst>
                <a:ext uri="{FF2B5EF4-FFF2-40B4-BE49-F238E27FC236}">
                  <a16:creationId xmlns:a16="http://schemas.microsoft.com/office/drawing/2014/main" id="{9B45F3EC-D92C-75DE-9456-B0214A6002DB}"/>
                </a:ext>
              </a:extLst>
            </p:cNvPr>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0" name="Google Shape;4698;p64">
              <a:extLst>
                <a:ext uri="{FF2B5EF4-FFF2-40B4-BE49-F238E27FC236}">
                  <a16:creationId xmlns:a16="http://schemas.microsoft.com/office/drawing/2014/main" id="{D4FF0D13-B104-0795-198B-F480565664A5}"/>
                </a:ext>
              </a:extLst>
            </p:cNvPr>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1" name="Google Shape;4699;p64">
              <a:extLst>
                <a:ext uri="{FF2B5EF4-FFF2-40B4-BE49-F238E27FC236}">
                  <a16:creationId xmlns:a16="http://schemas.microsoft.com/office/drawing/2014/main" id="{EA53B923-DD91-EE7E-6B5B-C37DF949212B}"/>
                </a:ext>
              </a:extLst>
            </p:cNvPr>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2" name="Google Shape;4700;p64">
              <a:extLst>
                <a:ext uri="{FF2B5EF4-FFF2-40B4-BE49-F238E27FC236}">
                  <a16:creationId xmlns:a16="http://schemas.microsoft.com/office/drawing/2014/main" id="{F36E780E-2B5B-EEF6-A0F4-CA7717E04362}"/>
                </a:ext>
              </a:extLst>
            </p:cNvPr>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3" name="Google Shape;4701;p64">
              <a:extLst>
                <a:ext uri="{FF2B5EF4-FFF2-40B4-BE49-F238E27FC236}">
                  <a16:creationId xmlns:a16="http://schemas.microsoft.com/office/drawing/2014/main" id="{07371EFA-D080-99BB-2D43-787CEA9D2717}"/>
                </a:ext>
              </a:extLst>
            </p:cNvPr>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4" name="Google Shape;4702;p64">
              <a:extLst>
                <a:ext uri="{FF2B5EF4-FFF2-40B4-BE49-F238E27FC236}">
                  <a16:creationId xmlns:a16="http://schemas.microsoft.com/office/drawing/2014/main" id="{41079A69-2D1E-0AE2-50B2-15BEE249A7AF}"/>
                </a:ext>
              </a:extLst>
            </p:cNvPr>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5" name="Google Shape;4703;p64">
              <a:extLst>
                <a:ext uri="{FF2B5EF4-FFF2-40B4-BE49-F238E27FC236}">
                  <a16:creationId xmlns:a16="http://schemas.microsoft.com/office/drawing/2014/main" id="{0476AC03-94C7-BD3A-051B-AD3A999E0F5E}"/>
                </a:ext>
              </a:extLst>
            </p:cNvPr>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6" name="Google Shape;4704;p64">
              <a:extLst>
                <a:ext uri="{FF2B5EF4-FFF2-40B4-BE49-F238E27FC236}">
                  <a16:creationId xmlns:a16="http://schemas.microsoft.com/office/drawing/2014/main" id="{7A445731-85A2-2E82-AC5A-8575593C835C}"/>
                </a:ext>
              </a:extLst>
            </p:cNvPr>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97" name="Google Shape;4705;p64">
              <a:extLst>
                <a:ext uri="{FF2B5EF4-FFF2-40B4-BE49-F238E27FC236}">
                  <a16:creationId xmlns:a16="http://schemas.microsoft.com/office/drawing/2014/main" id="{A807B7E4-07D9-E795-E3DF-9950E28B1093}"/>
                </a:ext>
              </a:extLst>
            </p:cNvPr>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98" name="Google Shape;4706;p64">
              <a:extLst>
                <a:ext uri="{FF2B5EF4-FFF2-40B4-BE49-F238E27FC236}">
                  <a16:creationId xmlns:a16="http://schemas.microsoft.com/office/drawing/2014/main" id="{F5F4C5CB-4917-15CF-178C-9BD0E9FC174D}"/>
                </a:ext>
              </a:extLst>
            </p:cNvPr>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99" name="Google Shape;4707;p64">
              <a:extLst>
                <a:ext uri="{FF2B5EF4-FFF2-40B4-BE49-F238E27FC236}">
                  <a16:creationId xmlns:a16="http://schemas.microsoft.com/office/drawing/2014/main" id="{2E99A144-89C6-9227-9DBB-51CF8DEFEF07}"/>
                </a:ext>
              </a:extLst>
            </p:cNvPr>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0" name="Google Shape;4708;p64">
              <a:extLst>
                <a:ext uri="{FF2B5EF4-FFF2-40B4-BE49-F238E27FC236}">
                  <a16:creationId xmlns:a16="http://schemas.microsoft.com/office/drawing/2014/main" id="{F07E4560-18FD-6E73-D860-475FCA86C199}"/>
                </a:ext>
              </a:extLst>
            </p:cNvPr>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1" name="Google Shape;4709;p64">
              <a:extLst>
                <a:ext uri="{FF2B5EF4-FFF2-40B4-BE49-F238E27FC236}">
                  <a16:creationId xmlns:a16="http://schemas.microsoft.com/office/drawing/2014/main" id="{4C31CAD5-BEAB-CD35-2C45-66A242C136DF}"/>
                </a:ext>
              </a:extLst>
            </p:cNvPr>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2" name="Google Shape;4710;p64">
              <a:extLst>
                <a:ext uri="{FF2B5EF4-FFF2-40B4-BE49-F238E27FC236}">
                  <a16:creationId xmlns:a16="http://schemas.microsoft.com/office/drawing/2014/main" id="{C35A02CB-76CE-59E7-01B8-531FD24EC793}"/>
                </a:ext>
              </a:extLst>
            </p:cNvPr>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03" name="Google Shape;4711;p64">
              <a:extLst>
                <a:ext uri="{FF2B5EF4-FFF2-40B4-BE49-F238E27FC236}">
                  <a16:creationId xmlns:a16="http://schemas.microsoft.com/office/drawing/2014/main" id="{B68CB4EB-11BC-AFCC-516B-743792DCC502}"/>
                </a:ext>
              </a:extLst>
            </p:cNvPr>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4" name="Google Shape;4712;p64">
              <a:extLst>
                <a:ext uri="{FF2B5EF4-FFF2-40B4-BE49-F238E27FC236}">
                  <a16:creationId xmlns:a16="http://schemas.microsoft.com/office/drawing/2014/main" id="{41460983-17E2-053A-30C6-169C9A0EDB1A}"/>
                </a:ext>
              </a:extLst>
            </p:cNvPr>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5" name="Google Shape;4713;p64">
              <a:extLst>
                <a:ext uri="{FF2B5EF4-FFF2-40B4-BE49-F238E27FC236}">
                  <a16:creationId xmlns:a16="http://schemas.microsoft.com/office/drawing/2014/main" id="{80C3BEEC-113A-44A5-748A-3CE4202C97AA}"/>
                </a:ext>
              </a:extLst>
            </p:cNvPr>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6" name="Google Shape;4714;p64">
              <a:extLst>
                <a:ext uri="{FF2B5EF4-FFF2-40B4-BE49-F238E27FC236}">
                  <a16:creationId xmlns:a16="http://schemas.microsoft.com/office/drawing/2014/main" id="{53026308-8697-B85A-B80C-32C20DB3720A}"/>
                </a:ext>
              </a:extLst>
            </p:cNvPr>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7" name="Google Shape;4715;p64">
              <a:extLst>
                <a:ext uri="{FF2B5EF4-FFF2-40B4-BE49-F238E27FC236}">
                  <a16:creationId xmlns:a16="http://schemas.microsoft.com/office/drawing/2014/main" id="{FA30ADA7-0C5A-87DD-F1C2-D049218D298E}"/>
                </a:ext>
              </a:extLst>
            </p:cNvPr>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8" name="Google Shape;4716;p64">
              <a:extLst>
                <a:ext uri="{FF2B5EF4-FFF2-40B4-BE49-F238E27FC236}">
                  <a16:creationId xmlns:a16="http://schemas.microsoft.com/office/drawing/2014/main" id="{40FE7A4A-D07A-F341-3A04-84D451EF2668}"/>
                </a:ext>
              </a:extLst>
            </p:cNvPr>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09" name="Google Shape;4717;p64">
              <a:extLst>
                <a:ext uri="{FF2B5EF4-FFF2-40B4-BE49-F238E27FC236}">
                  <a16:creationId xmlns:a16="http://schemas.microsoft.com/office/drawing/2014/main" id="{82A5EC34-7B94-94C9-8EC9-26FF596ECAC0}"/>
                </a:ext>
              </a:extLst>
            </p:cNvPr>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0" name="Google Shape;4718;p64">
              <a:extLst>
                <a:ext uri="{FF2B5EF4-FFF2-40B4-BE49-F238E27FC236}">
                  <a16:creationId xmlns:a16="http://schemas.microsoft.com/office/drawing/2014/main" id="{FB76AA94-6FD0-9F97-46FD-F3AF287F141E}"/>
                </a:ext>
              </a:extLst>
            </p:cNvPr>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11" name="Google Shape;4719;p64">
              <a:extLst>
                <a:ext uri="{FF2B5EF4-FFF2-40B4-BE49-F238E27FC236}">
                  <a16:creationId xmlns:a16="http://schemas.microsoft.com/office/drawing/2014/main" id="{40BA7D41-D20F-322B-177A-3764880F31C3}"/>
                </a:ext>
              </a:extLst>
            </p:cNvPr>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2" name="Google Shape;4720;p64">
              <a:extLst>
                <a:ext uri="{FF2B5EF4-FFF2-40B4-BE49-F238E27FC236}">
                  <a16:creationId xmlns:a16="http://schemas.microsoft.com/office/drawing/2014/main" id="{109AB44B-62B9-1125-1144-CD243DCA870B}"/>
                </a:ext>
              </a:extLst>
            </p:cNvPr>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3" name="Google Shape;4721;p64">
              <a:extLst>
                <a:ext uri="{FF2B5EF4-FFF2-40B4-BE49-F238E27FC236}">
                  <a16:creationId xmlns:a16="http://schemas.microsoft.com/office/drawing/2014/main" id="{03CE8807-6716-994D-6A48-2727D0ABCC7D}"/>
                </a:ext>
              </a:extLst>
            </p:cNvPr>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4" name="Google Shape;4722;p64">
              <a:extLst>
                <a:ext uri="{FF2B5EF4-FFF2-40B4-BE49-F238E27FC236}">
                  <a16:creationId xmlns:a16="http://schemas.microsoft.com/office/drawing/2014/main" id="{BDF6D810-4C7D-72ED-2DC2-77AB778458A4}"/>
                </a:ext>
              </a:extLst>
            </p:cNvPr>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15" name="Google Shape;4723;p64">
              <a:extLst>
                <a:ext uri="{FF2B5EF4-FFF2-40B4-BE49-F238E27FC236}">
                  <a16:creationId xmlns:a16="http://schemas.microsoft.com/office/drawing/2014/main" id="{DA98C13D-A3B6-6F2E-2D95-0FE5EAD36BF7}"/>
                </a:ext>
              </a:extLst>
            </p:cNvPr>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6" name="Google Shape;4724;p64">
              <a:extLst>
                <a:ext uri="{FF2B5EF4-FFF2-40B4-BE49-F238E27FC236}">
                  <a16:creationId xmlns:a16="http://schemas.microsoft.com/office/drawing/2014/main" id="{8CE91F3A-7F84-24E3-AB03-30C965CCA725}"/>
                </a:ext>
              </a:extLst>
            </p:cNvPr>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17" name="Google Shape;4725;p64">
              <a:extLst>
                <a:ext uri="{FF2B5EF4-FFF2-40B4-BE49-F238E27FC236}">
                  <a16:creationId xmlns:a16="http://schemas.microsoft.com/office/drawing/2014/main" id="{21253E14-0B37-6748-DF45-383178E26A2D}"/>
                </a:ext>
              </a:extLst>
            </p:cNvPr>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8" name="Google Shape;4726;p64">
              <a:extLst>
                <a:ext uri="{FF2B5EF4-FFF2-40B4-BE49-F238E27FC236}">
                  <a16:creationId xmlns:a16="http://schemas.microsoft.com/office/drawing/2014/main" id="{5B31176F-8FEB-8175-D3BD-8414C305C112}"/>
                </a:ext>
              </a:extLst>
            </p:cNvPr>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9" name="Google Shape;4727;p64">
              <a:extLst>
                <a:ext uri="{FF2B5EF4-FFF2-40B4-BE49-F238E27FC236}">
                  <a16:creationId xmlns:a16="http://schemas.microsoft.com/office/drawing/2014/main" id="{DEBB4263-33E7-581E-F5AE-7B8C6614E9EE}"/>
                </a:ext>
              </a:extLst>
            </p:cNvPr>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0" name="Google Shape;4728;p64">
              <a:extLst>
                <a:ext uri="{FF2B5EF4-FFF2-40B4-BE49-F238E27FC236}">
                  <a16:creationId xmlns:a16="http://schemas.microsoft.com/office/drawing/2014/main" id="{114E8E58-DD39-64B5-5E09-FA08B09EC3B0}"/>
                </a:ext>
              </a:extLst>
            </p:cNvPr>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1" name="Google Shape;4729;p64">
              <a:extLst>
                <a:ext uri="{FF2B5EF4-FFF2-40B4-BE49-F238E27FC236}">
                  <a16:creationId xmlns:a16="http://schemas.microsoft.com/office/drawing/2014/main" id="{F86D0BCA-057B-9F2E-B468-17FAD495C40A}"/>
                </a:ext>
              </a:extLst>
            </p:cNvPr>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2" name="Google Shape;4730;p64">
              <a:extLst>
                <a:ext uri="{FF2B5EF4-FFF2-40B4-BE49-F238E27FC236}">
                  <a16:creationId xmlns:a16="http://schemas.microsoft.com/office/drawing/2014/main" id="{8D2BDED1-80D8-CAE9-F474-B32DB174533D}"/>
                </a:ext>
              </a:extLst>
            </p:cNvPr>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3" name="Google Shape;4731;p64">
              <a:extLst>
                <a:ext uri="{FF2B5EF4-FFF2-40B4-BE49-F238E27FC236}">
                  <a16:creationId xmlns:a16="http://schemas.microsoft.com/office/drawing/2014/main" id="{7722CFF5-E84E-67B8-A9C0-4575932C94F6}"/>
                </a:ext>
              </a:extLst>
            </p:cNvPr>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4" name="Google Shape;4732;p64">
              <a:extLst>
                <a:ext uri="{FF2B5EF4-FFF2-40B4-BE49-F238E27FC236}">
                  <a16:creationId xmlns:a16="http://schemas.microsoft.com/office/drawing/2014/main" id="{7CB4B8A4-6AEB-0F93-AEAD-0B770021AC30}"/>
                </a:ext>
              </a:extLst>
            </p:cNvPr>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425" name="Google Shape;4733;p64">
              <a:extLst>
                <a:ext uri="{FF2B5EF4-FFF2-40B4-BE49-F238E27FC236}">
                  <a16:creationId xmlns:a16="http://schemas.microsoft.com/office/drawing/2014/main" id="{D04A39C9-4D3E-3406-CE82-9EEB2B1DE0CB}"/>
                </a:ext>
              </a:extLst>
            </p:cNvPr>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6" name="Google Shape;4734;p64">
              <a:extLst>
                <a:ext uri="{FF2B5EF4-FFF2-40B4-BE49-F238E27FC236}">
                  <a16:creationId xmlns:a16="http://schemas.microsoft.com/office/drawing/2014/main" id="{C0765B48-FD16-CDB0-99FE-B3A8479F528D}"/>
                </a:ext>
              </a:extLst>
            </p:cNvPr>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7" name="Google Shape;4735;p64">
              <a:extLst>
                <a:ext uri="{FF2B5EF4-FFF2-40B4-BE49-F238E27FC236}">
                  <a16:creationId xmlns:a16="http://schemas.microsoft.com/office/drawing/2014/main" id="{DB81CFAF-4A9D-7739-1989-773A829C2C88}"/>
                </a:ext>
              </a:extLst>
            </p:cNvPr>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8" name="Google Shape;4736;p64">
              <a:extLst>
                <a:ext uri="{FF2B5EF4-FFF2-40B4-BE49-F238E27FC236}">
                  <a16:creationId xmlns:a16="http://schemas.microsoft.com/office/drawing/2014/main" id="{F22852DF-13D3-3350-0C33-643D1F7CAF58}"/>
                </a:ext>
              </a:extLst>
            </p:cNvPr>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9" name="Google Shape;4737;p64">
              <a:extLst>
                <a:ext uri="{FF2B5EF4-FFF2-40B4-BE49-F238E27FC236}">
                  <a16:creationId xmlns:a16="http://schemas.microsoft.com/office/drawing/2014/main" id="{7AD0DDA7-1B6A-17A7-E5BA-9BFE67E5F469}"/>
                </a:ext>
              </a:extLst>
            </p:cNvPr>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0" name="Google Shape;4738;p64">
              <a:extLst>
                <a:ext uri="{FF2B5EF4-FFF2-40B4-BE49-F238E27FC236}">
                  <a16:creationId xmlns:a16="http://schemas.microsoft.com/office/drawing/2014/main" id="{2F0F2D91-CF12-CD60-C3CE-A722C1D44C51}"/>
                </a:ext>
              </a:extLst>
            </p:cNvPr>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1" name="Google Shape;4739;p64">
              <a:extLst>
                <a:ext uri="{FF2B5EF4-FFF2-40B4-BE49-F238E27FC236}">
                  <a16:creationId xmlns:a16="http://schemas.microsoft.com/office/drawing/2014/main" id="{579087A4-19E0-CC76-5AC1-7A24DF38FA0B}"/>
                </a:ext>
              </a:extLst>
            </p:cNvPr>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2" name="Google Shape;4740;p64">
              <a:extLst>
                <a:ext uri="{FF2B5EF4-FFF2-40B4-BE49-F238E27FC236}">
                  <a16:creationId xmlns:a16="http://schemas.microsoft.com/office/drawing/2014/main" id="{54A6403C-D63C-0DD4-AF3B-46890938D900}"/>
                </a:ext>
              </a:extLst>
            </p:cNvPr>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3" name="Google Shape;4741;p64">
              <a:extLst>
                <a:ext uri="{FF2B5EF4-FFF2-40B4-BE49-F238E27FC236}">
                  <a16:creationId xmlns:a16="http://schemas.microsoft.com/office/drawing/2014/main" id="{1D074D5C-96F4-C855-1BA0-7A0A68EA6936}"/>
                </a:ext>
              </a:extLst>
            </p:cNvPr>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4" name="Google Shape;4742;p64">
              <a:extLst>
                <a:ext uri="{FF2B5EF4-FFF2-40B4-BE49-F238E27FC236}">
                  <a16:creationId xmlns:a16="http://schemas.microsoft.com/office/drawing/2014/main" id="{019AFF2D-EC4D-16E6-3F4E-6DD042A1C048}"/>
                </a:ext>
              </a:extLst>
            </p:cNvPr>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5" name="Google Shape;4743;p64">
              <a:extLst>
                <a:ext uri="{FF2B5EF4-FFF2-40B4-BE49-F238E27FC236}">
                  <a16:creationId xmlns:a16="http://schemas.microsoft.com/office/drawing/2014/main" id="{F10D62A8-603A-3094-7DB0-B1E5F13F1BC8}"/>
                </a:ext>
              </a:extLst>
            </p:cNvPr>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6" name="Google Shape;4744;p64">
              <a:extLst>
                <a:ext uri="{FF2B5EF4-FFF2-40B4-BE49-F238E27FC236}">
                  <a16:creationId xmlns:a16="http://schemas.microsoft.com/office/drawing/2014/main" id="{B74E9D25-D382-7F3E-68C7-1AC6A002197E}"/>
                </a:ext>
              </a:extLst>
            </p:cNvPr>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7" name="Google Shape;4745;p64">
              <a:extLst>
                <a:ext uri="{FF2B5EF4-FFF2-40B4-BE49-F238E27FC236}">
                  <a16:creationId xmlns:a16="http://schemas.microsoft.com/office/drawing/2014/main" id="{682E560E-5D77-940B-BB9D-C3B59E83B52F}"/>
                </a:ext>
              </a:extLst>
            </p:cNvPr>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8" name="Google Shape;4746;p64">
              <a:extLst>
                <a:ext uri="{FF2B5EF4-FFF2-40B4-BE49-F238E27FC236}">
                  <a16:creationId xmlns:a16="http://schemas.microsoft.com/office/drawing/2014/main" id="{E0C96A2D-54EF-3B9C-6ECD-E962DD05D7DF}"/>
                </a:ext>
              </a:extLst>
            </p:cNvPr>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9" name="Google Shape;4747;p64">
              <a:extLst>
                <a:ext uri="{FF2B5EF4-FFF2-40B4-BE49-F238E27FC236}">
                  <a16:creationId xmlns:a16="http://schemas.microsoft.com/office/drawing/2014/main" id="{4ED4EF84-B187-4224-3BB5-79EF84ADBE9F}"/>
                </a:ext>
              </a:extLst>
            </p:cNvPr>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0" name="Google Shape;4748;p64">
              <a:extLst>
                <a:ext uri="{FF2B5EF4-FFF2-40B4-BE49-F238E27FC236}">
                  <a16:creationId xmlns:a16="http://schemas.microsoft.com/office/drawing/2014/main" id="{C023FC4A-8798-4588-F11B-E23ADF484F69}"/>
                </a:ext>
              </a:extLst>
            </p:cNvPr>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1" name="Google Shape;4749;p64">
              <a:extLst>
                <a:ext uri="{FF2B5EF4-FFF2-40B4-BE49-F238E27FC236}">
                  <a16:creationId xmlns:a16="http://schemas.microsoft.com/office/drawing/2014/main" id="{9CEFD8BA-DBFE-8DFA-EFB5-82AF0B294D5F}"/>
                </a:ext>
              </a:extLst>
            </p:cNvPr>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2" name="Google Shape;4750;p64">
              <a:extLst>
                <a:ext uri="{FF2B5EF4-FFF2-40B4-BE49-F238E27FC236}">
                  <a16:creationId xmlns:a16="http://schemas.microsoft.com/office/drawing/2014/main" id="{F28A0BA4-C8A7-D3C0-F93C-EE5832C52806}"/>
                </a:ext>
              </a:extLst>
            </p:cNvPr>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3" name="Google Shape;4751;p64">
              <a:extLst>
                <a:ext uri="{FF2B5EF4-FFF2-40B4-BE49-F238E27FC236}">
                  <a16:creationId xmlns:a16="http://schemas.microsoft.com/office/drawing/2014/main" id="{DB4E534C-956A-1303-9DE7-D9D92C7823E9}"/>
                </a:ext>
              </a:extLst>
            </p:cNvPr>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4" name="Google Shape;4752;p64">
              <a:extLst>
                <a:ext uri="{FF2B5EF4-FFF2-40B4-BE49-F238E27FC236}">
                  <a16:creationId xmlns:a16="http://schemas.microsoft.com/office/drawing/2014/main" id="{56F92AD3-D1EA-C473-2157-80B62CE9DAA8}"/>
                </a:ext>
              </a:extLst>
            </p:cNvPr>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5" name="Google Shape;4753;p64">
              <a:extLst>
                <a:ext uri="{FF2B5EF4-FFF2-40B4-BE49-F238E27FC236}">
                  <a16:creationId xmlns:a16="http://schemas.microsoft.com/office/drawing/2014/main" id="{8931966E-2440-12C7-4B0D-02A7FBC3AAB4}"/>
                </a:ext>
              </a:extLst>
            </p:cNvPr>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6" name="Google Shape;4754;p64">
              <a:extLst>
                <a:ext uri="{FF2B5EF4-FFF2-40B4-BE49-F238E27FC236}">
                  <a16:creationId xmlns:a16="http://schemas.microsoft.com/office/drawing/2014/main" id="{822EA427-35D0-1689-5F6E-ECDF217F2117}"/>
                </a:ext>
              </a:extLst>
            </p:cNvPr>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447" name="Google Shape;4755;p64">
              <a:extLst>
                <a:ext uri="{FF2B5EF4-FFF2-40B4-BE49-F238E27FC236}">
                  <a16:creationId xmlns:a16="http://schemas.microsoft.com/office/drawing/2014/main" id="{F47B7B8E-F8CB-2D05-B9AD-599E6D3DFB4E}"/>
                </a:ext>
              </a:extLst>
            </p:cNvPr>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48" name="Google Shape;4756;p64">
              <a:extLst>
                <a:ext uri="{FF2B5EF4-FFF2-40B4-BE49-F238E27FC236}">
                  <a16:creationId xmlns:a16="http://schemas.microsoft.com/office/drawing/2014/main" id="{50EE5933-DF1A-1C25-8C06-26D7937CE3A9}"/>
                </a:ext>
              </a:extLst>
            </p:cNvPr>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449" name="Google Shape;4757;p64">
              <a:extLst>
                <a:ext uri="{FF2B5EF4-FFF2-40B4-BE49-F238E27FC236}">
                  <a16:creationId xmlns:a16="http://schemas.microsoft.com/office/drawing/2014/main" id="{48FA601F-A603-8F7A-5213-AF1332DB174B}"/>
                </a:ext>
              </a:extLst>
            </p:cNvPr>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0" name="Google Shape;4758;p64">
              <a:extLst>
                <a:ext uri="{FF2B5EF4-FFF2-40B4-BE49-F238E27FC236}">
                  <a16:creationId xmlns:a16="http://schemas.microsoft.com/office/drawing/2014/main" id="{FEA38629-1C8F-A14F-2088-0F9946A93655}"/>
                </a:ext>
              </a:extLst>
            </p:cNvPr>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451" name="Google Shape;4759;p64">
              <a:extLst>
                <a:ext uri="{FF2B5EF4-FFF2-40B4-BE49-F238E27FC236}">
                  <a16:creationId xmlns:a16="http://schemas.microsoft.com/office/drawing/2014/main" id="{9DF496FD-8FB9-0473-7DBF-14F4522B935E}"/>
                </a:ext>
              </a:extLst>
            </p:cNvPr>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2" name="Google Shape;4760;p64">
              <a:extLst>
                <a:ext uri="{FF2B5EF4-FFF2-40B4-BE49-F238E27FC236}">
                  <a16:creationId xmlns:a16="http://schemas.microsoft.com/office/drawing/2014/main" id="{E44516FB-D8E4-5334-6B05-7BA562A24621}"/>
                </a:ext>
              </a:extLst>
            </p:cNvPr>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453" name="Google Shape;4761;p64">
              <a:extLst>
                <a:ext uri="{FF2B5EF4-FFF2-40B4-BE49-F238E27FC236}">
                  <a16:creationId xmlns:a16="http://schemas.microsoft.com/office/drawing/2014/main" id="{331153C5-DA5A-707D-B250-81901B074FAF}"/>
                </a:ext>
              </a:extLst>
            </p:cNvPr>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4" name="Google Shape;4762;p64">
              <a:extLst>
                <a:ext uri="{FF2B5EF4-FFF2-40B4-BE49-F238E27FC236}">
                  <a16:creationId xmlns:a16="http://schemas.microsoft.com/office/drawing/2014/main" id="{7356D7C7-B57C-B39A-5A72-1C4C6C0E76C0}"/>
                </a:ext>
              </a:extLst>
            </p:cNvPr>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5" name="Google Shape;4763;p64">
              <a:extLst>
                <a:ext uri="{FF2B5EF4-FFF2-40B4-BE49-F238E27FC236}">
                  <a16:creationId xmlns:a16="http://schemas.microsoft.com/office/drawing/2014/main" id="{537CFDAE-7C58-96E6-493B-F4C44967EC60}"/>
                </a:ext>
              </a:extLst>
            </p:cNvPr>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6" name="Google Shape;4764;p64">
              <a:extLst>
                <a:ext uri="{FF2B5EF4-FFF2-40B4-BE49-F238E27FC236}">
                  <a16:creationId xmlns:a16="http://schemas.microsoft.com/office/drawing/2014/main" id="{4A14A269-14B5-A454-C209-5E9087BAEC1F}"/>
                </a:ext>
              </a:extLst>
            </p:cNvPr>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457" name="Google Shape;4765;p64">
              <a:extLst>
                <a:ext uri="{FF2B5EF4-FFF2-40B4-BE49-F238E27FC236}">
                  <a16:creationId xmlns:a16="http://schemas.microsoft.com/office/drawing/2014/main" id="{DC97F449-5824-97B0-927B-FD2A7BC6C055}"/>
                </a:ext>
              </a:extLst>
            </p:cNvPr>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grpSp>
      <p:pic>
        <p:nvPicPr>
          <p:cNvPr id="1026" name="Picture 2">
            <a:extLst>
              <a:ext uri="{FF2B5EF4-FFF2-40B4-BE49-F238E27FC236}">
                <a16:creationId xmlns:a16="http://schemas.microsoft.com/office/drawing/2014/main" id="{16EA9B4C-F548-4E8F-6A08-4137FB326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38A609-45C7-4477-7239-F6B87B4A3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592" y="-10880"/>
            <a:ext cx="757860" cy="924846"/>
          </a:xfrm>
          <a:prstGeom prst="rect">
            <a:avLst/>
          </a:prstGeom>
          <a:noFill/>
          <a:extLst>
            <a:ext uri="{909E8E84-426E-40DD-AFC4-6F175D3DCCD1}">
              <a14:hiddenFill xmlns:a14="http://schemas.microsoft.com/office/drawing/2010/main">
                <a:solidFill>
                  <a:srgbClr val="FFFFFF"/>
                </a:solidFill>
              </a14:hiddenFill>
            </a:ext>
          </a:extLst>
        </p:spPr>
      </p:pic>
      <p:sp>
        <p:nvSpPr>
          <p:cNvPr id="459" name="Google Shape;2157;p38">
            <a:extLst>
              <a:ext uri="{FF2B5EF4-FFF2-40B4-BE49-F238E27FC236}">
                <a16:creationId xmlns:a16="http://schemas.microsoft.com/office/drawing/2014/main" id="{612281C3-A313-0691-9259-C4A47EA464EC}"/>
              </a:ext>
            </a:extLst>
          </p:cNvPr>
          <p:cNvSpPr txBox="1">
            <a:spLocks/>
          </p:cNvSpPr>
          <p:nvPr/>
        </p:nvSpPr>
        <p:spPr>
          <a:xfrm>
            <a:off x="5507578" y="3615608"/>
            <a:ext cx="3200400" cy="339936"/>
          </a:xfrm>
          <a:prstGeom prst="rect">
            <a:avLst/>
          </a:prstGeom>
          <a:noFill/>
          <a:ln>
            <a:noFill/>
          </a:ln>
        </p:spPr>
        <p:txBody>
          <a:bodyPr spcFirstLastPara="1" vert="horz" wrap="square" lIns="91425" tIns="91425" rIns="91425" bIns="91425" rtlCol="0" anchor="t" anchorCtr="0">
            <a:noAutofit/>
          </a:bodyPr>
          <a:lstStyle>
            <a:lvl1pPr marL="228600" lvl="0"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1pPr>
            <a:lvl2pPr marL="685800" lvl="1"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2pPr>
            <a:lvl3pPr marL="1143000" lvl="2"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3pPr>
            <a:lvl4pPr marL="1600200" lvl="3"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4pPr>
            <a:lvl5pPr marL="2057400" lvl="4"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5pPr>
            <a:lvl6pPr marL="2514600" lvl="5"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6pPr>
            <a:lvl7pPr marL="2971800" lvl="6"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7pPr>
            <a:lvl8pPr marL="3429000" lvl="7"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8pPr>
            <a:lvl9pPr marL="3886200" lvl="8" indent="-228600" algn="ctr" defTabSz="914400" rtl="0" eaLnBrk="1" latinLnBrk="0" hangingPunct="1">
              <a:lnSpc>
                <a:spcPct val="90000"/>
              </a:lnSpc>
              <a:spcBef>
                <a:spcPts val="0"/>
              </a:spcBef>
              <a:spcAft>
                <a:spcPts val="0"/>
              </a:spcAft>
              <a:buFont typeface="Arial" panose="020B0604020202020204" pitchFamily="34" charset="0"/>
              <a:buNone/>
              <a:defRPr sz="2133" kern="1200">
                <a:solidFill>
                  <a:schemeClr val="dk2"/>
                </a:solidFill>
                <a:latin typeface="Barlow Semi Condensed"/>
                <a:ea typeface="Barlow Semi Condensed"/>
                <a:cs typeface="Barlow Semi Condensed"/>
                <a:sym typeface="Barlow Semi Condensed"/>
              </a:defRPr>
            </a:lvl9pPr>
          </a:lstStyle>
          <a:p>
            <a:pPr marL="0" indent="0" defTabSz="685800">
              <a:buClrTx/>
            </a:pPr>
            <a:r>
              <a:rPr lang="es-ES" sz="1200" dirty="0">
                <a:solidFill>
                  <a:srgbClr val="494949"/>
                </a:solidFill>
              </a:rPr>
              <a:t>MSc. En Ciencia de Datos</a:t>
            </a:r>
          </a:p>
        </p:txBody>
      </p:sp>
      <p:sp>
        <p:nvSpPr>
          <p:cNvPr id="460" name="CuadroTexto 459">
            <a:extLst>
              <a:ext uri="{FF2B5EF4-FFF2-40B4-BE49-F238E27FC236}">
                <a16:creationId xmlns:a16="http://schemas.microsoft.com/office/drawing/2014/main" id="{57F0BF88-D2EB-B87F-B779-E10647E3AE7A}"/>
              </a:ext>
            </a:extLst>
          </p:cNvPr>
          <p:cNvSpPr txBox="1"/>
          <p:nvPr/>
        </p:nvSpPr>
        <p:spPr>
          <a:xfrm>
            <a:off x="6735908" y="3853324"/>
            <a:ext cx="1104530" cy="219291"/>
          </a:xfrm>
          <a:prstGeom prst="rect">
            <a:avLst/>
          </a:prstGeom>
          <a:noFill/>
        </p:spPr>
        <p:txBody>
          <a:bodyPr wrap="square">
            <a:spAutoFit/>
          </a:bodyPr>
          <a:lstStyle/>
          <a:p>
            <a:r>
              <a:rPr lang="es-MX" sz="825" dirty="0">
                <a:solidFill>
                  <a:schemeClr val="bg1">
                    <a:lumMod val="50000"/>
                  </a:schemeClr>
                </a:solidFill>
                <a:latin typeface="+mj-lt"/>
                <a:ea typeface="+mj-ea"/>
                <a:cs typeface="+mj-cs"/>
              </a:rPr>
              <a:t>ETSIINF, UPM</a:t>
            </a:r>
            <a:endParaRPr lang="es-ES" sz="825" dirty="0">
              <a:solidFill>
                <a:schemeClr val="bg1">
                  <a:lumMod val="50000"/>
                </a:schemeClr>
              </a:solidFill>
              <a:latin typeface="+mj-lt"/>
              <a:ea typeface="+mj-ea"/>
              <a:cs typeface="+mj-cs"/>
            </a:endParaRPr>
          </a:p>
        </p:txBody>
      </p:sp>
      <p:sp>
        <p:nvSpPr>
          <p:cNvPr id="458" name="Google Shape;2157;p38">
            <a:extLst>
              <a:ext uri="{FF2B5EF4-FFF2-40B4-BE49-F238E27FC236}">
                <a16:creationId xmlns:a16="http://schemas.microsoft.com/office/drawing/2014/main" id="{15507E2D-C2A5-3A71-672D-C651DDFA8770}"/>
              </a:ext>
            </a:extLst>
          </p:cNvPr>
          <p:cNvSpPr txBox="1">
            <a:spLocks/>
          </p:cNvSpPr>
          <p:nvPr/>
        </p:nvSpPr>
        <p:spPr>
          <a:xfrm>
            <a:off x="4615226" y="3136927"/>
            <a:ext cx="3950338" cy="3399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r">
              <a:buClr>
                <a:schemeClr val="dk1"/>
              </a:buClr>
              <a:buSzPts val="1100"/>
              <a:buFont typeface="Barlow Semi Condensed Medium"/>
              <a:buNone/>
              <a:defRPr sz="2300">
                <a:solidFill>
                  <a:schemeClr val="accent1"/>
                </a:solidFill>
                <a:latin typeface="Barlow Semi Condensed Medium"/>
                <a:ea typeface="Barlow Semi Condensed Medium"/>
                <a:cs typeface="Barlow Semi Condensed Medium"/>
                <a:sym typeface="Barlow Semi Condensed Medium"/>
              </a:defRPr>
            </a:lvl1pPr>
            <a:lvl2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algn="r">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r>
              <a:rPr lang="es-ES" sz="1800" dirty="0"/>
              <a:t>Tutor: Prof. Dr. Óscar Corcho García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cxnSp>
        <p:nvCxnSpPr>
          <p:cNvPr id="46" name="Google Shape;1324;p46">
            <a:extLst>
              <a:ext uri="{FF2B5EF4-FFF2-40B4-BE49-F238E27FC236}">
                <a16:creationId xmlns:a16="http://schemas.microsoft.com/office/drawing/2014/main" id="{67F3F3C7-4823-FD69-B1B5-69D36732AD12}"/>
              </a:ext>
            </a:extLst>
          </p:cNvPr>
          <p:cNvCxnSpPr/>
          <p:nvPr/>
        </p:nvCxnSpPr>
        <p:spPr>
          <a:xfrm rot="10800000">
            <a:off x="1813544" y="3361523"/>
            <a:ext cx="915300" cy="0"/>
          </a:xfrm>
          <a:prstGeom prst="straightConnector1">
            <a:avLst/>
          </a:prstGeom>
          <a:noFill/>
          <a:ln w="19050" cap="flat" cmpd="sng">
            <a:solidFill>
              <a:srgbClr val="81B39F"/>
            </a:solidFill>
            <a:prstDash val="solid"/>
            <a:miter lim="800000"/>
            <a:headEnd type="diamond" w="med" len="med"/>
            <a:tailEnd type="diamond" w="med" len="med"/>
          </a:ln>
        </p:spPr>
      </p:cxnSp>
      <p:cxnSp>
        <p:nvCxnSpPr>
          <p:cNvPr id="47" name="Google Shape;1328;p46">
            <a:extLst>
              <a:ext uri="{FF2B5EF4-FFF2-40B4-BE49-F238E27FC236}">
                <a16:creationId xmlns:a16="http://schemas.microsoft.com/office/drawing/2014/main" id="{445546E0-672E-E981-8AA5-9A8C47C6CE92}"/>
              </a:ext>
            </a:extLst>
          </p:cNvPr>
          <p:cNvCxnSpPr/>
          <p:nvPr/>
        </p:nvCxnSpPr>
        <p:spPr>
          <a:xfrm rot="10800000">
            <a:off x="1974351" y="2067623"/>
            <a:ext cx="996000" cy="0"/>
          </a:xfrm>
          <a:prstGeom prst="straightConnector1">
            <a:avLst/>
          </a:prstGeom>
          <a:noFill/>
          <a:ln w="19050" cap="flat" cmpd="sng">
            <a:solidFill>
              <a:srgbClr val="B2C0A7"/>
            </a:solidFill>
            <a:prstDash val="solid"/>
            <a:miter lim="800000"/>
            <a:headEnd type="diamond" w="med" len="med"/>
            <a:tailEnd type="diamond" w="med" len="med"/>
          </a:ln>
        </p:spPr>
      </p:cxnSp>
      <p:cxnSp>
        <p:nvCxnSpPr>
          <p:cNvPr id="48" name="Google Shape;1333;p46">
            <a:extLst>
              <a:ext uri="{FF2B5EF4-FFF2-40B4-BE49-F238E27FC236}">
                <a16:creationId xmlns:a16="http://schemas.microsoft.com/office/drawing/2014/main" id="{1680B8A7-D37B-8AA9-DD6E-1592267C75D8}"/>
              </a:ext>
            </a:extLst>
          </p:cNvPr>
          <p:cNvCxnSpPr>
            <a:cxnSpLocks/>
          </p:cNvCxnSpPr>
          <p:nvPr/>
        </p:nvCxnSpPr>
        <p:spPr>
          <a:xfrm rot="5400000">
            <a:off x="4088263" y="4258401"/>
            <a:ext cx="941700" cy="0"/>
          </a:xfrm>
          <a:prstGeom prst="straightConnector1">
            <a:avLst/>
          </a:prstGeom>
          <a:noFill/>
          <a:ln w="19050" cap="flat" cmpd="sng">
            <a:solidFill>
              <a:srgbClr val="78B9DD"/>
            </a:solidFill>
            <a:prstDash val="solid"/>
            <a:miter lim="800000"/>
            <a:headEnd type="diamond" w="med" len="med"/>
            <a:tailEnd type="diamond" w="med" len="med"/>
          </a:ln>
        </p:spPr>
      </p:cxnSp>
      <p:cxnSp>
        <p:nvCxnSpPr>
          <p:cNvPr id="49" name="Google Shape;1341;p46">
            <a:extLst>
              <a:ext uri="{FF2B5EF4-FFF2-40B4-BE49-F238E27FC236}">
                <a16:creationId xmlns:a16="http://schemas.microsoft.com/office/drawing/2014/main" id="{296A7AB7-3149-5501-D167-FED94D3DB9A7}"/>
              </a:ext>
            </a:extLst>
          </p:cNvPr>
          <p:cNvCxnSpPr/>
          <p:nvPr/>
        </p:nvCxnSpPr>
        <p:spPr>
          <a:xfrm rot="10800000">
            <a:off x="6320368" y="2067792"/>
            <a:ext cx="915300" cy="0"/>
          </a:xfrm>
          <a:prstGeom prst="straightConnector1">
            <a:avLst/>
          </a:prstGeom>
          <a:noFill/>
          <a:ln w="19050" cap="flat" cmpd="sng">
            <a:solidFill>
              <a:srgbClr val="9190C9"/>
            </a:solidFill>
            <a:prstDash val="solid"/>
            <a:miter lim="800000"/>
            <a:headEnd type="diamond" w="med" len="med"/>
            <a:tailEnd type="diamond" w="med" len="med"/>
          </a:ln>
        </p:spPr>
      </p:cxnSp>
      <p:grpSp>
        <p:nvGrpSpPr>
          <p:cNvPr id="50" name="Grupo 49">
            <a:extLst>
              <a:ext uri="{FF2B5EF4-FFF2-40B4-BE49-F238E27FC236}">
                <a16:creationId xmlns:a16="http://schemas.microsoft.com/office/drawing/2014/main" id="{2A53A0FD-2A5C-AFBF-FD50-AA48F5397A45}"/>
              </a:ext>
            </a:extLst>
          </p:cNvPr>
          <p:cNvGrpSpPr/>
          <p:nvPr/>
        </p:nvGrpSpPr>
        <p:grpSpPr>
          <a:xfrm>
            <a:off x="2652415" y="1444692"/>
            <a:ext cx="3837749" cy="3158722"/>
            <a:chOff x="2616073" y="1935981"/>
            <a:chExt cx="3837749" cy="3158722"/>
          </a:xfrm>
        </p:grpSpPr>
        <p:grpSp>
          <p:nvGrpSpPr>
            <p:cNvPr id="51" name="Grupo 50">
              <a:extLst>
                <a:ext uri="{FF2B5EF4-FFF2-40B4-BE49-F238E27FC236}">
                  <a16:creationId xmlns:a16="http://schemas.microsoft.com/office/drawing/2014/main" id="{18EFD342-FFD3-981D-EF30-A870000DC883}"/>
                </a:ext>
              </a:extLst>
            </p:cNvPr>
            <p:cNvGrpSpPr/>
            <p:nvPr/>
          </p:nvGrpSpPr>
          <p:grpSpPr>
            <a:xfrm>
              <a:off x="2616073" y="1938402"/>
              <a:ext cx="1446373" cy="1246200"/>
              <a:chOff x="3197333" y="1133180"/>
              <a:chExt cx="1446373" cy="1246200"/>
            </a:xfrm>
          </p:grpSpPr>
          <p:sp>
            <p:nvSpPr>
              <p:cNvPr id="76" name="Google Shape;1327;p46">
                <a:extLst>
                  <a:ext uri="{FF2B5EF4-FFF2-40B4-BE49-F238E27FC236}">
                    <a16:creationId xmlns:a16="http://schemas.microsoft.com/office/drawing/2014/main" id="{A4AE67D8-AB91-C9E7-5225-3CDCCDEA3C26}"/>
                  </a:ext>
                </a:extLst>
              </p:cNvPr>
              <p:cNvSpPr/>
              <p:nvPr/>
            </p:nvSpPr>
            <p:spPr>
              <a:xfrm>
                <a:off x="3197706" y="1133180"/>
                <a:ext cx="1446000" cy="1246200"/>
              </a:xfrm>
              <a:prstGeom prst="hexagon">
                <a:avLst>
                  <a:gd name="adj" fmla="val 25000"/>
                  <a:gd name="vf" fmla="val 115470"/>
                </a:avLst>
              </a:prstGeom>
              <a:solidFill>
                <a:srgbClr val="B2C0A7"/>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77" name="Google Shape;1329;p46">
                <a:extLst>
                  <a:ext uri="{FF2B5EF4-FFF2-40B4-BE49-F238E27FC236}">
                    <a16:creationId xmlns:a16="http://schemas.microsoft.com/office/drawing/2014/main" id="{0376A4B3-7F65-2091-8F0F-2A5C5B72DF20}"/>
                  </a:ext>
                </a:extLst>
              </p:cNvPr>
              <p:cNvSpPr txBox="1"/>
              <p:nvPr/>
            </p:nvSpPr>
            <p:spPr>
              <a:xfrm>
                <a:off x="3197333" y="1966698"/>
                <a:ext cx="1446000" cy="21900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CORPUS</a:t>
                </a:r>
                <a:endParaRPr kumimoji="0" sz="1500" b="0" i="0" u="none" strike="noStrike" kern="0" cap="none" spc="0" normalizeH="0" baseline="0" noProof="0" dirty="0">
                  <a:ln>
                    <a:noFill/>
                  </a:ln>
                  <a:solidFill>
                    <a:sysClr val="windowText" lastClr="000000"/>
                  </a:solidFill>
                  <a:effectLst/>
                  <a:uLnTx/>
                  <a:uFillTx/>
                  <a:latin typeface="Fira Sans Extra Condensed Medium"/>
                  <a:ea typeface="Fira Sans Extra Condensed Medium"/>
                  <a:cs typeface="Fira Sans Extra Condensed Medium"/>
                  <a:sym typeface="Fira Sans Extra Condensed Medium"/>
                </a:endParaRPr>
              </a:p>
            </p:txBody>
          </p:sp>
          <p:sp>
            <p:nvSpPr>
              <p:cNvPr id="78" name="Google Shape;13529;p76">
                <a:extLst>
                  <a:ext uri="{FF2B5EF4-FFF2-40B4-BE49-F238E27FC236}">
                    <a16:creationId xmlns:a16="http://schemas.microsoft.com/office/drawing/2014/main" id="{7B908248-94EB-16D3-6AAD-456D8A73E2C8}"/>
                  </a:ext>
                </a:extLst>
              </p:cNvPr>
              <p:cNvSpPr/>
              <p:nvPr/>
            </p:nvSpPr>
            <p:spPr>
              <a:xfrm>
                <a:off x="3614816" y="1478645"/>
                <a:ext cx="573699" cy="448686"/>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2" name="Grupo 51">
              <a:extLst>
                <a:ext uri="{FF2B5EF4-FFF2-40B4-BE49-F238E27FC236}">
                  <a16:creationId xmlns:a16="http://schemas.microsoft.com/office/drawing/2014/main" id="{AC2A88C8-440E-FAE4-E913-8FEADF7A4981}"/>
                </a:ext>
              </a:extLst>
            </p:cNvPr>
            <p:cNvGrpSpPr/>
            <p:nvPr/>
          </p:nvGrpSpPr>
          <p:grpSpPr>
            <a:xfrm>
              <a:off x="3808844" y="3848503"/>
              <a:ext cx="1452612" cy="1246200"/>
              <a:chOff x="3191094" y="2540904"/>
              <a:chExt cx="1452612" cy="1246200"/>
            </a:xfrm>
          </p:grpSpPr>
          <p:sp>
            <p:nvSpPr>
              <p:cNvPr id="71" name="Google Shape;1332;p46">
                <a:extLst>
                  <a:ext uri="{FF2B5EF4-FFF2-40B4-BE49-F238E27FC236}">
                    <a16:creationId xmlns:a16="http://schemas.microsoft.com/office/drawing/2014/main" id="{FE4E2508-2356-780A-075C-DA7775A983CB}"/>
                  </a:ext>
                </a:extLst>
              </p:cNvPr>
              <p:cNvSpPr/>
              <p:nvPr/>
            </p:nvSpPr>
            <p:spPr>
              <a:xfrm>
                <a:off x="3197706" y="2540904"/>
                <a:ext cx="1446000" cy="1246200"/>
              </a:xfrm>
              <a:prstGeom prst="hexagon">
                <a:avLst>
                  <a:gd name="adj" fmla="val 25000"/>
                  <a:gd name="vf" fmla="val 115470"/>
                </a:avLst>
              </a:prstGeom>
              <a:solidFill>
                <a:srgbClr val="78B9DD"/>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72" name="Google Shape;1334;p46">
                <a:extLst>
                  <a:ext uri="{FF2B5EF4-FFF2-40B4-BE49-F238E27FC236}">
                    <a16:creationId xmlns:a16="http://schemas.microsoft.com/office/drawing/2014/main" id="{5B1D6475-70BD-46BA-E045-08A028A6C47F}"/>
                  </a:ext>
                </a:extLst>
              </p:cNvPr>
              <p:cNvSpPr txBox="1"/>
              <p:nvPr/>
            </p:nvSpPr>
            <p:spPr>
              <a:xfrm>
                <a:off x="3191094" y="3361160"/>
                <a:ext cx="1446000" cy="21900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PREPROCESAMIENTO</a:t>
                </a:r>
                <a:endParaRPr kumimoji="0" sz="1050" b="0" i="0" u="none" strike="noStrike" kern="0" cap="none" spc="0" normalizeH="0" baseline="0" noProof="0" dirty="0">
                  <a:ln>
                    <a:noFill/>
                  </a:ln>
                  <a:solidFill>
                    <a:sysClr val="windowText" lastClr="000000"/>
                  </a:solidFill>
                  <a:effectLst/>
                  <a:uLnTx/>
                  <a:uFillTx/>
                  <a:latin typeface="Fira Sans Extra Condensed Medium"/>
                  <a:ea typeface="Fira Sans Extra Condensed Medium"/>
                  <a:cs typeface="Fira Sans Extra Condensed Medium"/>
                  <a:sym typeface="Fira Sans Extra Condensed Medium"/>
                </a:endParaRPr>
              </a:p>
            </p:txBody>
          </p:sp>
          <p:grpSp>
            <p:nvGrpSpPr>
              <p:cNvPr id="73" name="Google Shape;15095;p81">
                <a:extLst>
                  <a:ext uri="{FF2B5EF4-FFF2-40B4-BE49-F238E27FC236}">
                    <a16:creationId xmlns:a16="http://schemas.microsoft.com/office/drawing/2014/main" id="{D675CA96-BE1B-B969-B584-5607E9BE6804}"/>
                  </a:ext>
                </a:extLst>
              </p:cNvPr>
              <p:cNvGrpSpPr/>
              <p:nvPr/>
            </p:nvGrpSpPr>
            <p:grpSpPr>
              <a:xfrm>
                <a:off x="3695500" y="2785503"/>
                <a:ext cx="543403" cy="558477"/>
                <a:chOff x="-6713450" y="2397900"/>
                <a:chExt cx="295375" cy="291450"/>
              </a:xfrm>
              <a:solidFill>
                <a:srgbClr val="FFFFFF"/>
              </a:solidFill>
            </p:grpSpPr>
            <p:sp>
              <p:nvSpPr>
                <p:cNvPr id="74" name="Google Shape;15096;p81">
                  <a:extLst>
                    <a:ext uri="{FF2B5EF4-FFF2-40B4-BE49-F238E27FC236}">
                      <a16:creationId xmlns:a16="http://schemas.microsoft.com/office/drawing/2014/main" id="{9DDCBAD3-6D5C-2385-B0FB-64F226DDFF70}"/>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5" name="Google Shape;15097;p81">
                  <a:extLst>
                    <a:ext uri="{FF2B5EF4-FFF2-40B4-BE49-F238E27FC236}">
                      <a16:creationId xmlns:a16="http://schemas.microsoft.com/office/drawing/2014/main" id="{4BF8D24B-8E2F-9A71-C77E-D3AD10ECB1E7}"/>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53" name="Grupo 52">
              <a:extLst>
                <a:ext uri="{FF2B5EF4-FFF2-40B4-BE49-F238E27FC236}">
                  <a16:creationId xmlns:a16="http://schemas.microsoft.com/office/drawing/2014/main" id="{A5497259-9A33-D761-6D6C-5A0209FC9B9C}"/>
                </a:ext>
              </a:extLst>
            </p:cNvPr>
            <p:cNvGrpSpPr/>
            <p:nvPr/>
          </p:nvGrpSpPr>
          <p:grpSpPr>
            <a:xfrm>
              <a:off x="2618700" y="3219087"/>
              <a:ext cx="1446923" cy="1246200"/>
              <a:chOff x="4481380" y="1850572"/>
              <a:chExt cx="1446923" cy="1246200"/>
            </a:xfrm>
          </p:grpSpPr>
          <p:sp>
            <p:nvSpPr>
              <p:cNvPr id="68" name="Google Shape;1322;p46">
                <a:extLst>
                  <a:ext uri="{FF2B5EF4-FFF2-40B4-BE49-F238E27FC236}">
                    <a16:creationId xmlns:a16="http://schemas.microsoft.com/office/drawing/2014/main" id="{9A85AB7D-1B31-0C60-19D0-EE1A3DB487A9}"/>
                  </a:ext>
                </a:extLst>
              </p:cNvPr>
              <p:cNvSpPr/>
              <p:nvPr/>
            </p:nvSpPr>
            <p:spPr>
              <a:xfrm>
                <a:off x="4481380" y="1850572"/>
                <a:ext cx="1446000" cy="1246200"/>
              </a:xfrm>
              <a:prstGeom prst="hexagon">
                <a:avLst>
                  <a:gd name="adj" fmla="val 25000"/>
                  <a:gd name="vf" fmla="val 115470"/>
                </a:avLst>
              </a:prstGeom>
              <a:solidFill>
                <a:srgbClr val="81B39F"/>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69" name="Google Shape;1323;p46">
                <a:extLst>
                  <a:ext uri="{FF2B5EF4-FFF2-40B4-BE49-F238E27FC236}">
                    <a16:creationId xmlns:a16="http://schemas.microsoft.com/office/drawing/2014/main" id="{48579FAD-5031-6186-27F9-08F1606EBBF1}"/>
                  </a:ext>
                </a:extLst>
              </p:cNvPr>
              <p:cNvSpPr txBox="1"/>
              <p:nvPr/>
            </p:nvSpPr>
            <p:spPr>
              <a:xfrm>
                <a:off x="4482303" y="2696180"/>
                <a:ext cx="1446000" cy="21900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5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EXPLORACIÓN</a:t>
                </a:r>
                <a:endParaRPr kumimoji="0" sz="1500" b="0" i="0" u="none" strike="noStrike" kern="0" cap="none" spc="0" normalizeH="0" baseline="0" noProof="0" dirty="0">
                  <a:ln>
                    <a:noFill/>
                  </a:ln>
                  <a:solidFill>
                    <a:sysClr val="windowText" lastClr="000000"/>
                  </a:solidFill>
                  <a:effectLst/>
                  <a:uLnTx/>
                  <a:uFillTx/>
                  <a:latin typeface="Fira Sans Extra Condensed Medium"/>
                  <a:ea typeface="Fira Sans Extra Condensed Medium"/>
                  <a:cs typeface="Fira Sans Extra Condensed Medium"/>
                  <a:sym typeface="Fira Sans Extra Condensed Medium"/>
                </a:endParaRPr>
              </a:p>
            </p:txBody>
          </p:sp>
          <p:sp>
            <p:nvSpPr>
              <p:cNvPr id="70" name="Google Shape;14004;p77">
                <a:extLst>
                  <a:ext uri="{FF2B5EF4-FFF2-40B4-BE49-F238E27FC236}">
                    <a16:creationId xmlns:a16="http://schemas.microsoft.com/office/drawing/2014/main" id="{CF5CBCAB-C4FB-8700-2C3A-AB3F77736B4D}"/>
                  </a:ext>
                </a:extLst>
              </p:cNvPr>
              <p:cNvSpPr/>
              <p:nvPr/>
            </p:nvSpPr>
            <p:spPr>
              <a:xfrm>
                <a:off x="5000045" y="2165131"/>
                <a:ext cx="488710" cy="485250"/>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4" name="Grupo 53">
              <a:extLst>
                <a:ext uri="{FF2B5EF4-FFF2-40B4-BE49-F238E27FC236}">
                  <a16:creationId xmlns:a16="http://schemas.microsoft.com/office/drawing/2014/main" id="{A3F73F14-14BD-5D89-87DC-BF03B04B39D0}"/>
                </a:ext>
              </a:extLst>
            </p:cNvPr>
            <p:cNvGrpSpPr/>
            <p:nvPr/>
          </p:nvGrpSpPr>
          <p:grpSpPr>
            <a:xfrm>
              <a:off x="4983878" y="1935981"/>
              <a:ext cx="1458350" cy="1246200"/>
              <a:chOff x="3244201" y="3866645"/>
              <a:chExt cx="1458350" cy="1246200"/>
            </a:xfrm>
          </p:grpSpPr>
          <p:sp>
            <p:nvSpPr>
              <p:cNvPr id="63" name="Google Shape;1340;p46">
                <a:extLst>
                  <a:ext uri="{FF2B5EF4-FFF2-40B4-BE49-F238E27FC236}">
                    <a16:creationId xmlns:a16="http://schemas.microsoft.com/office/drawing/2014/main" id="{D38B1D7F-50C1-D5E8-8DAB-48E72939199D}"/>
                  </a:ext>
                </a:extLst>
              </p:cNvPr>
              <p:cNvSpPr/>
              <p:nvPr/>
            </p:nvSpPr>
            <p:spPr>
              <a:xfrm>
                <a:off x="3256551" y="3866645"/>
                <a:ext cx="1446000" cy="1246200"/>
              </a:xfrm>
              <a:prstGeom prst="hexagon">
                <a:avLst>
                  <a:gd name="adj" fmla="val 25000"/>
                  <a:gd name="vf" fmla="val 115470"/>
                </a:avLst>
              </a:prstGeom>
              <a:solidFill>
                <a:srgbClr val="9190C9"/>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64" name="Google Shape;1342;p46">
                <a:extLst>
                  <a:ext uri="{FF2B5EF4-FFF2-40B4-BE49-F238E27FC236}">
                    <a16:creationId xmlns:a16="http://schemas.microsoft.com/office/drawing/2014/main" id="{DE914846-BBCA-9F5A-47B2-4557A76C6AED}"/>
                  </a:ext>
                </a:extLst>
              </p:cNvPr>
              <p:cNvSpPr txBox="1"/>
              <p:nvPr/>
            </p:nvSpPr>
            <p:spPr>
              <a:xfrm>
                <a:off x="3244201" y="4757533"/>
                <a:ext cx="1446000" cy="21900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EVALUACIÓN</a:t>
                </a:r>
                <a:endParaRPr kumimoji="0" sz="1500" b="0" i="0" u="none" strike="noStrike" kern="0" cap="none" spc="0" normalizeH="0" baseline="0" noProof="0" dirty="0">
                  <a:ln>
                    <a:noFill/>
                  </a:ln>
                  <a:solidFill>
                    <a:sysClr val="windowText" lastClr="000000"/>
                  </a:solidFill>
                  <a:effectLst/>
                  <a:uLnTx/>
                  <a:uFillTx/>
                  <a:latin typeface="Fira Sans Extra Condensed Medium"/>
                  <a:ea typeface="Fira Sans Extra Condensed Medium"/>
                  <a:cs typeface="Fira Sans Extra Condensed Medium"/>
                  <a:sym typeface="Fira Sans Extra Condensed Medium"/>
                </a:endParaRPr>
              </a:p>
            </p:txBody>
          </p:sp>
          <p:grpSp>
            <p:nvGrpSpPr>
              <p:cNvPr id="65" name="Google Shape;178;p18">
                <a:extLst>
                  <a:ext uri="{FF2B5EF4-FFF2-40B4-BE49-F238E27FC236}">
                    <a16:creationId xmlns:a16="http://schemas.microsoft.com/office/drawing/2014/main" id="{F286E34D-750E-EB9E-7E70-BFB89E9AC22D}"/>
                  </a:ext>
                </a:extLst>
              </p:cNvPr>
              <p:cNvGrpSpPr/>
              <p:nvPr/>
            </p:nvGrpSpPr>
            <p:grpSpPr>
              <a:xfrm>
                <a:off x="3771936" y="4184773"/>
                <a:ext cx="457211" cy="457211"/>
                <a:chOff x="-61783350" y="2297100"/>
                <a:chExt cx="316650" cy="316650"/>
              </a:xfrm>
            </p:grpSpPr>
            <p:sp>
              <p:nvSpPr>
                <p:cNvPr id="66" name="Google Shape;179;p18">
                  <a:extLst>
                    <a:ext uri="{FF2B5EF4-FFF2-40B4-BE49-F238E27FC236}">
                      <a16:creationId xmlns:a16="http://schemas.microsoft.com/office/drawing/2014/main" id="{42994DBE-B39C-B5BE-5AC0-8F2AAA292EF2}"/>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180;p18">
                  <a:extLst>
                    <a:ext uri="{FF2B5EF4-FFF2-40B4-BE49-F238E27FC236}">
                      <a16:creationId xmlns:a16="http://schemas.microsoft.com/office/drawing/2014/main" id="{1B2007E6-551C-B5BD-9F22-0CEA8A501DC7}"/>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55" name="Grupo 54">
              <a:extLst>
                <a:ext uri="{FF2B5EF4-FFF2-40B4-BE49-F238E27FC236}">
                  <a16:creationId xmlns:a16="http://schemas.microsoft.com/office/drawing/2014/main" id="{C9466458-FB1C-1CFD-A90F-2CB1B1FFC4A4}"/>
                </a:ext>
              </a:extLst>
            </p:cNvPr>
            <p:cNvGrpSpPr/>
            <p:nvPr/>
          </p:nvGrpSpPr>
          <p:grpSpPr>
            <a:xfrm>
              <a:off x="5006770" y="3218614"/>
              <a:ext cx="1447052" cy="1246200"/>
              <a:chOff x="4557580" y="3240370"/>
              <a:chExt cx="1447052" cy="1246200"/>
            </a:xfrm>
          </p:grpSpPr>
          <p:sp>
            <p:nvSpPr>
              <p:cNvPr id="56" name="Google Shape;1340;p46">
                <a:extLst>
                  <a:ext uri="{FF2B5EF4-FFF2-40B4-BE49-F238E27FC236}">
                    <a16:creationId xmlns:a16="http://schemas.microsoft.com/office/drawing/2014/main" id="{7D4134DA-ACE2-EA7F-E7DF-F3FE7AD93079}"/>
                  </a:ext>
                </a:extLst>
              </p:cNvPr>
              <p:cNvSpPr/>
              <p:nvPr/>
            </p:nvSpPr>
            <p:spPr>
              <a:xfrm>
                <a:off x="4557580" y="3240370"/>
                <a:ext cx="1446000" cy="1246200"/>
              </a:xfrm>
              <a:prstGeom prst="hexagon">
                <a:avLst>
                  <a:gd name="adj" fmla="val 25000"/>
                  <a:gd name="vf" fmla="val 115470"/>
                </a:avLst>
              </a:prstGeom>
              <a:solidFill>
                <a:srgbClr val="677FC9"/>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57" name="Google Shape;1342;p46">
                <a:extLst>
                  <a:ext uri="{FF2B5EF4-FFF2-40B4-BE49-F238E27FC236}">
                    <a16:creationId xmlns:a16="http://schemas.microsoft.com/office/drawing/2014/main" id="{06945173-35D6-C779-2D8E-38FA343EAF53}"/>
                  </a:ext>
                </a:extLst>
              </p:cNvPr>
              <p:cNvSpPr txBox="1"/>
              <p:nvPr/>
            </p:nvSpPr>
            <p:spPr>
              <a:xfrm>
                <a:off x="4558632" y="4021758"/>
                <a:ext cx="1446000" cy="219000"/>
              </a:xfrm>
              <a:prstGeom prst="rect">
                <a:avLst/>
              </a:prstGeom>
              <a:no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ENTRENAMIENTO</a:t>
                </a:r>
                <a:endParaRPr kumimoji="0" sz="1500" b="0" i="0" u="none" strike="noStrike" kern="0" cap="none" spc="0" normalizeH="0" baseline="0" noProof="0" dirty="0">
                  <a:ln>
                    <a:noFill/>
                  </a:ln>
                  <a:solidFill>
                    <a:sysClr val="windowText" lastClr="000000"/>
                  </a:solidFill>
                  <a:effectLst/>
                  <a:uLnTx/>
                  <a:uFillTx/>
                  <a:latin typeface="Fira Sans Extra Condensed Medium"/>
                  <a:ea typeface="Fira Sans Extra Condensed Medium"/>
                  <a:cs typeface="Fira Sans Extra Condensed Medium"/>
                  <a:sym typeface="Fira Sans Extra Condensed Medium"/>
                </a:endParaRPr>
              </a:p>
            </p:txBody>
          </p:sp>
          <p:grpSp>
            <p:nvGrpSpPr>
              <p:cNvPr id="58" name="Google Shape;762;p23">
                <a:extLst>
                  <a:ext uri="{FF2B5EF4-FFF2-40B4-BE49-F238E27FC236}">
                    <a16:creationId xmlns:a16="http://schemas.microsoft.com/office/drawing/2014/main" id="{59DA2F55-EE05-F1C4-7A3D-5D53CBD0FA87}"/>
                  </a:ext>
                </a:extLst>
              </p:cNvPr>
              <p:cNvGrpSpPr/>
              <p:nvPr/>
            </p:nvGrpSpPr>
            <p:grpSpPr>
              <a:xfrm>
                <a:off x="5017156" y="3417529"/>
                <a:ext cx="671819" cy="604229"/>
                <a:chOff x="3204349" y="4054012"/>
                <a:chExt cx="370978" cy="361187"/>
              </a:xfrm>
            </p:grpSpPr>
            <p:sp>
              <p:nvSpPr>
                <p:cNvPr id="59" name="Google Shape;763;p23">
                  <a:extLst>
                    <a:ext uri="{FF2B5EF4-FFF2-40B4-BE49-F238E27FC236}">
                      <a16:creationId xmlns:a16="http://schemas.microsoft.com/office/drawing/2014/main" id="{81AB1EC2-D3A4-E434-A855-9B664B925764}"/>
                    </a:ext>
                  </a:extLst>
                </p:cNvPr>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764;p23">
                  <a:extLst>
                    <a:ext uri="{FF2B5EF4-FFF2-40B4-BE49-F238E27FC236}">
                      <a16:creationId xmlns:a16="http://schemas.microsoft.com/office/drawing/2014/main" id="{BCE91B54-CFFD-9015-390F-EBC07A0C2A4F}"/>
                    </a:ext>
                  </a:extLst>
                </p:cNvPr>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765;p23">
                  <a:extLst>
                    <a:ext uri="{FF2B5EF4-FFF2-40B4-BE49-F238E27FC236}">
                      <a16:creationId xmlns:a16="http://schemas.microsoft.com/office/drawing/2014/main" id="{681233E2-3987-AFF3-5AD6-05A84DE02341}"/>
                    </a:ext>
                  </a:extLst>
                </p:cNvPr>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766;p23">
                  <a:extLst>
                    <a:ext uri="{FF2B5EF4-FFF2-40B4-BE49-F238E27FC236}">
                      <a16:creationId xmlns:a16="http://schemas.microsoft.com/office/drawing/2014/main" id="{8C24F269-F355-6E99-4272-2E8C1097BE5D}"/>
                    </a:ext>
                  </a:extLst>
                </p:cNvPr>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grpSp>
        </p:grpSp>
      </p:grpSp>
      <p:sp>
        <p:nvSpPr>
          <p:cNvPr id="79" name="Google Shape;2200;p40">
            <a:extLst>
              <a:ext uri="{FF2B5EF4-FFF2-40B4-BE49-F238E27FC236}">
                <a16:creationId xmlns:a16="http://schemas.microsoft.com/office/drawing/2014/main" id="{BA7F629E-4DAE-55F7-470D-8F3D0561B743}"/>
              </a:ext>
            </a:extLst>
          </p:cNvPr>
          <p:cNvSpPr txBox="1">
            <a:spLocks/>
          </p:cNvSpPr>
          <p:nvPr/>
        </p:nvSpPr>
        <p:spPr>
          <a:xfrm>
            <a:off x="392381" y="1344325"/>
            <a:ext cx="1764900" cy="1299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494949"/>
                </a:solidFill>
                <a:effectLst/>
                <a:uLnTx/>
                <a:uFillTx/>
                <a:latin typeface="Barlow Semi Condensed"/>
                <a:sym typeface="Barlow Semi Condensed"/>
              </a:rPr>
              <a:t>Obtener conjuntos de datos referentes a las licitaciones públicas CPV y </a:t>
            </a:r>
            <a:r>
              <a:rPr kumimoji="0" lang="es-MX" sz="1600" b="0" i="0" u="none" strike="noStrike" kern="0" cap="none" spc="0" normalizeH="0" baseline="0" noProof="0" dirty="0" err="1">
                <a:ln>
                  <a:noFill/>
                </a:ln>
                <a:solidFill>
                  <a:srgbClr val="494949"/>
                </a:solidFill>
                <a:effectLst/>
                <a:uLnTx/>
                <a:uFillTx/>
                <a:latin typeface="Barlow Semi Condensed"/>
                <a:sym typeface="Barlow Semi Condensed"/>
              </a:rPr>
              <a:t>CUCoP</a:t>
            </a:r>
            <a:r>
              <a:rPr kumimoji="0" lang="es-MX" sz="1600" b="0" i="0" u="none" strike="noStrike" kern="0" cap="none" spc="0" normalizeH="0" baseline="0" noProof="0" dirty="0">
                <a:ln>
                  <a:noFill/>
                </a:ln>
                <a:solidFill>
                  <a:srgbClr val="494949"/>
                </a:solidFill>
                <a:effectLst/>
                <a:uLnTx/>
                <a:uFillTx/>
                <a:latin typeface="Barlow Semi Condensed"/>
                <a:sym typeface="Barlow Semi Condensed"/>
              </a:rPr>
              <a:t>.</a:t>
            </a:r>
          </a:p>
        </p:txBody>
      </p:sp>
      <p:sp>
        <p:nvSpPr>
          <p:cNvPr id="80" name="Google Shape;2200;p40">
            <a:extLst>
              <a:ext uri="{FF2B5EF4-FFF2-40B4-BE49-F238E27FC236}">
                <a16:creationId xmlns:a16="http://schemas.microsoft.com/office/drawing/2014/main" id="{E54351DB-130A-3288-0685-8C7584AB20F1}"/>
              </a:ext>
            </a:extLst>
          </p:cNvPr>
          <p:cNvSpPr txBox="1">
            <a:spLocks/>
          </p:cNvSpPr>
          <p:nvPr/>
        </p:nvSpPr>
        <p:spPr>
          <a:xfrm>
            <a:off x="194915" y="2936583"/>
            <a:ext cx="1840971" cy="13429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494949"/>
                </a:solidFill>
                <a:effectLst/>
                <a:uLnTx/>
                <a:uFillTx/>
                <a:latin typeface="Barlow Semi Condensed"/>
                <a:sym typeface="Barlow Semi Condensed"/>
              </a:rPr>
              <a:t>Realizar exploración de los datos para identificar el nivel adecuado para la clasificación.</a:t>
            </a:r>
          </a:p>
        </p:txBody>
      </p:sp>
      <p:sp>
        <p:nvSpPr>
          <p:cNvPr id="81" name="Google Shape;2200;p40">
            <a:extLst>
              <a:ext uri="{FF2B5EF4-FFF2-40B4-BE49-F238E27FC236}">
                <a16:creationId xmlns:a16="http://schemas.microsoft.com/office/drawing/2014/main" id="{662B29B1-DF65-C669-AED4-75BB8882BBC1}"/>
              </a:ext>
            </a:extLst>
          </p:cNvPr>
          <p:cNvSpPr txBox="1">
            <a:spLocks/>
          </p:cNvSpPr>
          <p:nvPr/>
        </p:nvSpPr>
        <p:spPr>
          <a:xfrm>
            <a:off x="7151498" y="2969163"/>
            <a:ext cx="17649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494949"/>
                </a:solidFill>
                <a:effectLst/>
                <a:uLnTx/>
                <a:uFillTx/>
                <a:latin typeface="Barlow Semi Condensed"/>
                <a:sym typeface="Barlow Semi Condensed"/>
              </a:rPr>
              <a:t>Entrenar modelos de clasificación utilizando los conjuntos de datos preprocesados.</a:t>
            </a:r>
          </a:p>
        </p:txBody>
      </p:sp>
      <p:sp>
        <p:nvSpPr>
          <p:cNvPr id="82" name="Google Shape;2200;p40">
            <a:extLst>
              <a:ext uri="{FF2B5EF4-FFF2-40B4-BE49-F238E27FC236}">
                <a16:creationId xmlns:a16="http://schemas.microsoft.com/office/drawing/2014/main" id="{9F72FF1F-D18F-C389-CEAD-4BA8745B303B}"/>
              </a:ext>
            </a:extLst>
          </p:cNvPr>
          <p:cNvSpPr txBox="1">
            <a:spLocks/>
          </p:cNvSpPr>
          <p:nvPr/>
        </p:nvSpPr>
        <p:spPr>
          <a:xfrm>
            <a:off x="6956121" y="1354051"/>
            <a:ext cx="1764900"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494949"/>
                </a:solidFill>
                <a:effectLst/>
                <a:uLnTx/>
                <a:uFillTx/>
                <a:latin typeface="Barlow Semi Condensed"/>
                <a:sym typeface="Barlow Semi Condensed"/>
              </a:rPr>
              <a:t>Evaluar y comparar el desempeño de los modelos desarrollados.</a:t>
            </a:r>
          </a:p>
        </p:txBody>
      </p:sp>
      <p:cxnSp>
        <p:nvCxnSpPr>
          <p:cNvPr id="83" name="Google Shape;1341;p46">
            <a:extLst>
              <a:ext uri="{FF2B5EF4-FFF2-40B4-BE49-F238E27FC236}">
                <a16:creationId xmlns:a16="http://schemas.microsoft.com/office/drawing/2014/main" id="{521E347A-544A-828F-58DD-D3B28FC8B4A0}"/>
              </a:ext>
            </a:extLst>
          </p:cNvPr>
          <p:cNvCxnSpPr/>
          <p:nvPr/>
        </p:nvCxnSpPr>
        <p:spPr>
          <a:xfrm rot="10800000">
            <a:off x="6382470" y="3357214"/>
            <a:ext cx="915300" cy="0"/>
          </a:xfrm>
          <a:prstGeom prst="straightConnector1">
            <a:avLst/>
          </a:prstGeom>
          <a:noFill/>
          <a:ln w="19050" cap="flat" cmpd="sng">
            <a:solidFill>
              <a:srgbClr val="677FC9"/>
            </a:solidFill>
            <a:prstDash val="solid"/>
            <a:miter lim="800000"/>
            <a:headEnd type="diamond" w="med" len="med"/>
            <a:tailEnd type="diamond" w="med" len="med"/>
          </a:ln>
        </p:spPr>
      </p:cxnSp>
      <p:sp>
        <p:nvSpPr>
          <p:cNvPr id="84" name="Google Shape;118;p18">
            <a:extLst>
              <a:ext uri="{FF2B5EF4-FFF2-40B4-BE49-F238E27FC236}">
                <a16:creationId xmlns:a16="http://schemas.microsoft.com/office/drawing/2014/main" id="{A43E8C68-1111-543D-6489-D124316B0662}"/>
              </a:ext>
            </a:extLst>
          </p:cNvPr>
          <p:cNvSpPr txBox="1"/>
          <p:nvPr/>
        </p:nvSpPr>
        <p:spPr>
          <a:xfrm>
            <a:off x="4130027" y="2533119"/>
            <a:ext cx="884100" cy="401400"/>
          </a:xfrm>
          <a:prstGeom prst="rect">
            <a:avLst/>
          </a:prstGeom>
          <a:noFill/>
          <a:ln>
            <a:noFill/>
          </a:ln>
        </p:spPr>
        <p:txBody>
          <a:bodyPr spcFirstLastPara="1" wrap="square" lIns="91425" tIns="45700" rIns="91425" bIns="45700" anchor="ctr" anchorCtr="0">
            <a:noAutofit/>
          </a:bodyPr>
          <a:lstStyle/>
          <a:p>
            <a:pPr algn="ctr">
              <a:buClr>
                <a:srgbClr val="FFFFFF"/>
              </a:buClr>
              <a:buSzPts val="1500"/>
              <a:buFont typeface="Open Sans"/>
              <a:buNone/>
              <a:defRPr/>
            </a:pPr>
            <a:r>
              <a:rPr lang="en" sz="1600" dirty="0">
                <a:solidFill>
                  <a:srgbClr val="494949"/>
                </a:solidFill>
                <a:latin typeface="Barlow Semi Condensed"/>
                <a:sym typeface="Fira Sans Extra Condensed Medium"/>
              </a:rPr>
              <a:t>Objetivo</a:t>
            </a:r>
            <a:endParaRPr sz="1600" dirty="0">
              <a:solidFill>
                <a:srgbClr val="494949"/>
              </a:solidFill>
              <a:latin typeface="Barlow Semi Condensed"/>
              <a:sym typeface="Fira Sans Extra Condensed Medium"/>
            </a:endParaRPr>
          </a:p>
        </p:txBody>
      </p:sp>
      <p:sp>
        <p:nvSpPr>
          <p:cNvPr id="85" name="Google Shape;2177;p39">
            <a:extLst>
              <a:ext uri="{FF2B5EF4-FFF2-40B4-BE49-F238E27FC236}">
                <a16:creationId xmlns:a16="http://schemas.microsoft.com/office/drawing/2014/main" id="{165EEE56-B907-745B-0DBF-A3EBF04190C2}"/>
              </a:ext>
            </a:extLst>
          </p:cNvPr>
          <p:cNvSpPr txBox="1">
            <a:spLocks/>
          </p:cNvSpPr>
          <p:nvPr/>
        </p:nvSpPr>
        <p:spPr>
          <a:xfrm>
            <a:off x="723750" y="345609"/>
            <a:ext cx="7696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marR="0" lvl="0" indent="0" algn="ctr" defTabSz="914400" rtl="0" eaLnBrk="1" fontAlgn="auto" latinLnBrk="0" hangingPunct="1">
              <a:lnSpc>
                <a:spcPct val="100000"/>
              </a:lnSpc>
              <a:spcBef>
                <a:spcPts val="0"/>
              </a:spcBef>
              <a:spcAft>
                <a:spcPts val="0"/>
              </a:spcAft>
              <a:buClr>
                <a:srgbClr val="494949"/>
              </a:buClr>
              <a:buSzPts val="2800"/>
              <a:buFont typeface="Fjalla One"/>
              <a:buNone/>
              <a:tabLst/>
              <a:defRPr/>
            </a:pPr>
            <a:r>
              <a:rPr kumimoji="0" lang="es-MX" sz="2800" b="0" i="0" u="none" strike="noStrike" kern="0" cap="none" spc="0" normalizeH="0" baseline="0" noProof="0" dirty="0">
                <a:ln>
                  <a:noFill/>
                </a:ln>
                <a:solidFill>
                  <a:srgbClr val="494949"/>
                </a:solidFill>
                <a:effectLst/>
                <a:uLnTx/>
                <a:uFillTx/>
                <a:latin typeface="Fjalla One"/>
                <a:sym typeface="Fjalla One"/>
              </a:rPr>
              <a:t>Objetivos Específicos</a:t>
            </a:r>
          </a:p>
        </p:txBody>
      </p:sp>
      <p:sp>
        <p:nvSpPr>
          <p:cNvPr id="86" name="Google Shape;2200;p40">
            <a:extLst>
              <a:ext uri="{FF2B5EF4-FFF2-40B4-BE49-F238E27FC236}">
                <a16:creationId xmlns:a16="http://schemas.microsoft.com/office/drawing/2014/main" id="{18A3EAE7-3FFF-01E8-BC45-656051BF15B3}"/>
              </a:ext>
            </a:extLst>
          </p:cNvPr>
          <p:cNvSpPr txBox="1">
            <a:spLocks/>
          </p:cNvSpPr>
          <p:nvPr/>
        </p:nvSpPr>
        <p:spPr>
          <a:xfrm>
            <a:off x="3163648" y="4581090"/>
            <a:ext cx="2814585" cy="10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dirty="0">
                <a:solidFill>
                  <a:srgbClr val="494949"/>
                </a:solidFill>
              </a:rPr>
              <a:t>Realizar la limpieza de los conjuntos de datos recolectados</a:t>
            </a:r>
            <a:endParaRPr kumimoji="0" lang="es-MX" sz="1600" b="0" i="0" u="none" strike="noStrike" kern="0" cap="none" spc="0" normalizeH="0" baseline="0" noProof="0" dirty="0">
              <a:ln>
                <a:noFill/>
              </a:ln>
              <a:solidFill>
                <a:srgbClr val="494949"/>
              </a:solidFill>
              <a:effectLst/>
              <a:uLnTx/>
              <a:uFillTx/>
              <a:latin typeface="Barlow Semi Condensed"/>
              <a:sym typeface="Barlow Semi Condensed"/>
            </a:endParaRPr>
          </a:p>
        </p:txBody>
      </p:sp>
      <p:sp>
        <p:nvSpPr>
          <p:cNvPr id="45" name="CuadroTexto 44">
            <a:extLst>
              <a:ext uri="{FF2B5EF4-FFF2-40B4-BE49-F238E27FC236}">
                <a16:creationId xmlns:a16="http://schemas.microsoft.com/office/drawing/2014/main" id="{78945FEF-18A9-7895-8C0C-331B9F324B3C}"/>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9</a:t>
            </a:r>
          </a:p>
        </p:txBody>
      </p:sp>
      <p:pic>
        <p:nvPicPr>
          <p:cNvPr id="87" name="Picture 2">
            <a:extLst>
              <a:ext uri="{FF2B5EF4-FFF2-40B4-BE49-F238E27FC236}">
                <a16:creationId xmlns:a16="http://schemas.microsoft.com/office/drawing/2014/main" id="{F6218611-241D-DC81-B6D3-72076F9E7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55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51" name="Google Shape;2195;p40">
            <a:extLst>
              <a:ext uri="{FF2B5EF4-FFF2-40B4-BE49-F238E27FC236}">
                <a16:creationId xmlns:a16="http://schemas.microsoft.com/office/drawing/2014/main" id="{B300F472-0296-77F7-C40C-3F358891B816}"/>
              </a:ext>
            </a:extLst>
          </p:cNvPr>
          <p:cNvSpPr txBox="1">
            <a:spLocks/>
          </p:cNvSpPr>
          <p:nvPr/>
        </p:nvSpPr>
        <p:spPr>
          <a:xfrm>
            <a:off x="1663950" y="465724"/>
            <a:ext cx="5577900"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marR="0" lvl="0" indent="0" algn="ctr" defTabSz="914400" rtl="0" eaLnBrk="1" fontAlgn="auto" latinLnBrk="0" hangingPunct="1">
              <a:lnSpc>
                <a:spcPct val="100000"/>
              </a:lnSpc>
              <a:spcBef>
                <a:spcPts val="0"/>
              </a:spcBef>
              <a:spcAft>
                <a:spcPts val="0"/>
              </a:spcAft>
              <a:buClr>
                <a:srgbClr val="494949"/>
              </a:buClr>
              <a:buSzPts val="2800"/>
              <a:buFont typeface="Fjalla One"/>
              <a:buNone/>
              <a:tabLst/>
              <a:defRPr/>
            </a:pPr>
            <a:r>
              <a:rPr kumimoji="0" lang="es-MX" sz="2800" b="0" i="0" u="none" strike="noStrike" kern="0" cap="none" spc="0" normalizeH="0" baseline="0" noProof="0" dirty="0">
                <a:ln>
                  <a:noFill/>
                </a:ln>
                <a:solidFill>
                  <a:srgbClr val="494949"/>
                </a:solidFill>
                <a:effectLst/>
                <a:uLnTx/>
                <a:uFillTx/>
                <a:latin typeface="Fjalla One"/>
                <a:sym typeface="Fjalla One"/>
              </a:rPr>
              <a:t>Metodología</a:t>
            </a:r>
          </a:p>
        </p:txBody>
      </p:sp>
      <p:grpSp>
        <p:nvGrpSpPr>
          <p:cNvPr id="52" name="Google Shape;340;p22">
            <a:extLst>
              <a:ext uri="{FF2B5EF4-FFF2-40B4-BE49-F238E27FC236}">
                <a16:creationId xmlns:a16="http://schemas.microsoft.com/office/drawing/2014/main" id="{ED9C379A-8EE7-23A7-40EA-1BB9697E3A52}"/>
              </a:ext>
            </a:extLst>
          </p:cNvPr>
          <p:cNvGrpSpPr/>
          <p:nvPr/>
        </p:nvGrpSpPr>
        <p:grpSpPr>
          <a:xfrm>
            <a:off x="950047" y="1600326"/>
            <a:ext cx="1950054" cy="1764908"/>
            <a:chOff x="454747" y="1301439"/>
            <a:chExt cx="1950054" cy="1764908"/>
          </a:xfrm>
        </p:grpSpPr>
        <p:sp>
          <p:nvSpPr>
            <p:cNvPr id="53" name="Google Shape;341;p22">
              <a:extLst>
                <a:ext uri="{FF2B5EF4-FFF2-40B4-BE49-F238E27FC236}">
                  <a16:creationId xmlns:a16="http://schemas.microsoft.com/office/drawing/2014/main" id="{6A556594-ECDE-6D2F-F7F5-D22CFBE920EA}"/>
                </a:ext>
              </a:extLst>
            </p:cNvPr>
            <p:cNvSpPr/>
            <p:nvPr/>
          </p:nvSpPr>
          <p:spPr>
            <a:xfrm>
              <a:off x="674914" y="261965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4" name="Google Shape;342;p22">
              <a:extLst>
                <a:ext uri="{FF2B5EF4-FFF2-40B4-BE49-F238E27FC236}">
                  <a16:creationId xmlns:a16="http://schemas.microsoft.com/office/drawing/2014/main" id="{D1FF5BB4-5895-41D9-7320-E2D50EB8FE9F}"/>
                </a:ext>
              </a:extLst>
            </p:cNvPr>
            <p:cNvSpPr/>
            <p:nvPr/>
          </p:nvSpPr>
          <p:spPr>
            <a:xfrm>
              <a:off x="1522521" y="2619806"/>
              <a:ext cx="593589" cy="242917"/>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5" name="Google Shape;343;p22">
              <a:extLst>
                <a:ext uri="{FF2B5EF4-FFF2-40B4-BE49-F238E27FC236}">
                  <a16:creationId xmlns:a16="http://schemas.microsoft.com/office/drawing/2014/main" id="{1E6971C4-984E-7E3C-E624-747B250170B0}"/>
                </a:ext>
              </a:extLst>
            </p:cNvPr>
            <p:cNvSpPr/>
            <p:nvPr/>
          </p:nvSpPr>
          <p:spPr>
            <a:xfrm>
              <a:off x="1119341" y="2416175"/>
              <a:ext cx="650207" cy="650172"/>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6" name="Google Shape;344;p22">
              <a:extLst>
                <a:ext uri="{FF2B5EF4-FFF2-40B4-BE49-F238E27FC236}">
                  <a16:creationId xmlns:a16="http://schemas.microsoft.com/office/drawing/2014/main" id="{2BAC3AC0-C925-B544-C2DF-C1B568339169}"/>
                </a:ext>
              </a:extLst>
            </p:cNvPr>
            <p:cNvSpPr/>
            <p:nvPr/>
          </p:nvSpPr>
          <p:spPr>
            <a:xfrm>
              <a:off x="1202815" y="2499195"/>
              <a:ext cx="483718" cy="484134"/>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7" name="Google Shape;346;p22">
              <a:extLst>
                <a:ext uri="{FF2B5EF4-FFF2-40B4-BE49-F238E27FC236}">
                  <a16:creationId xmlns:a16="http://schemas.microsoft.com/office/drawing/2014/main" id="{5248ADB0-B620-E336-8080-CBCF9F71C10F}"/>
                </a:ext>
              </a:extLst>
            </p:cNvPr>
            <p:cNvSpPr txBox="1"/>
            <p:nvPr/>
          </p:nvSpPr>
          <p:spPr>
            <a:xfrm>
              <a:off x="454747" y="1301439"/>
              <a:ext cx="1950054" cy="668771"/>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rPr>
                <a:t>Adquisición y </a:t>
              </a:r>
              <a:r>
                <a:rPr lang="en" sz="1600" dirty="0">
                  <a:solidFill>
                    <a:srgbClr val="B2C0A7"/>
                  </a:solidFill>
                  <a:latin typeface="Fira Sans Extra Condensed Medium"/>
                  <a:ea typeface="Fira Sans Extra Condensed Medium"/>
                  <a:cs typeface="Fira Sans Extra Condensed Medium"/>
                  <a:sym typeface="Fira Sans Extra Condensed Medium"/>
                </a:rPr>
                <a:t>análisis</a:t>
              </a:r>
              <a:r>
                <a:rPr kumimoji="0" lang="en" sz="16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rPr>
                <a:t> de los datos</a:t>
              </a:r>
              <a:endParaRPr kumimoji="0" sz="16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endParaRPr>
            </a:p>
          </p:txBody>
        </p:sp>
        <p:cxnSp>
          <p:nvCxnSpPr>
            <p:cNvPr id="58" name="Google Shape;350;p22">
              <a:extLst>
                <a:ext uri="{FF2B5EF4-FFF2-40B4-BE49-F238E27FC236}">
                  <a16:creationId xmlns:a16="http://schemas.microsoft.com/office/drawing/2014/main" id="{F2E5AC30-D3FA-F3D3-F65F-F8C367C4AF9A}"/>
                </a:ext>
              </a:extLst>
            </p:cNvPr>
            <p:cNvCxnSpPr/>
            <p:nvPr/>
          </p:nvCxnSpPr>
          <p:spPr>
            <a:xfrm rot="10800000">
              <a:off x="1444450" y="2097675"/>
              <a:ext cx="0" cy="322800"/>
            </a:xfrm>
            <a:prstGeom prst="straightConnector1">
              <a:avLst/>
            </a:prstGeom>
            <a:noFill/>
            <a:ln w="28575" cap="flat" cmpd="sng">
              <a:solidFill>
                <a:srgbClr val="B2C0A7"/>
              </a:solidFill>
              <a:prstDash val="solid"/>
              <a:round/>
              <a:headEnd type="none" w="med" len="med"/>
              <a:tailEnd type="none" w="med" len="med"/>
            </a:ln>
          </p:spPr>
        </p:cxnSp>
      </p:grpSp>
      <p:sp>
        <p:nvSpPr>
          <p:cNvPr id="59" name="Google Shape;351;p22">
            <a:extLst>
              <a:ext uri="{FF2B5EF4-FFF2-40B4-BE49-F238E27FC236}">
                <a16:creationId xmlns:a16="http://schemas.microsoft.com/office/drawing/2014/main" id="{5231E12C-B5FC-E8C1-68F4-ACA504A041C2}"/>
              </a:ext>
            </a:extLst>
          </p:cNvPr>
          <p:cNvSpPr/>
          <p:nvPr/>
        </p:nvSpPr>
        <p:spPr>
          <a:xfrm>
            <a:off x="2865847" y="2715062"/>
            <a:ext cx="650207" cy="650172"/>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60" name="Google Shape;352;p22">
            <a:extLst>
              <a:ext uri="{FF2B5EF4-FFF2-40B4-BE49-F238E27FC236}">
                <a16:creationId xmlns:a16="http://schemas.microsoft.com/office/drawing/2014/main" id="{65A22D26-781E-106B-A98F-C0F186F0F9FC}"/>
              </a:ext>
            </a:extLst>
          </p:cNvPr>
          <p:cNvGrpSpPr/>
          <p:nvPr/>
        </p:nvGrpSpPr>
        <p:grpSpPr>
          <a:xfrm>
            <a:off x="2034658" y="2798082"/>
            <a:ext cx="2312700" cy="1689194"/>
            <a:chOff x="1539358" y="2499195"/>
            <a:chExt cx="2312700" cy="1689194"/>
          </a:xfrm>
        </p:grpSpPr>
        <p:sp>
          <p:nvSpPr>
            <p:cNvPr id="61" name="Google Shape;353;p22">
              <a:extLst>
                <a:ext uri="{FF2B5EF4-FFF2-40B4-BE49-F238E27FC236}">
                  <a16:creationId xmlns:a16="http://schemas.microsoft.com/office/drawing/2014/main" id="{24BF1CD8-175A-2DD8-D8A9-151C7D61C0D1}"/>
                </a:ext>
              </a:extLst>
            </p:cNvPr>
            <p:cNvSpPr/>
            <p:nvPr/>
          </p:nvSpPr>
          <p:spPr>
            <a:xfrm>
              <a:off x="2776189" y="2619806"/>
              <a:ext cx="593207" cy="242917"/>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2" name="Google Shape;354;p22">
              <a:extLst>
                <a:ext uri="{FF2B5EF4-FFF2-40B4-BE49-F238E27FC236}">
                  <a16:creationId xmlns:a16="http://schemas.microsoft.com/office/drawing/2014/main" id="{448E3AE1-A416-C884-2E8F-2E31B52819E0}"/>
                </a:ext>
              </a:extLst>
            </p:cNvPr>
            <p:cNvSpPr/>
            <p:nvPr/>
          </p:nvSpPr>
          <p:spPr>
            <a:xfrm>
              <a:off x="2019027" y="2619806"/>
              <a:ext cx="593589" cy="242917"/>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3" name="Google Shape;355;p22">
              <a:extLst>
                <a:ext uri="{FF2B5EF4-FFF2-40B4-BE49-F238E27FC236}">
                  <a16:creationId xmlns:a16="http://schemas.microsoft.com/office/drawing/2014/main" id="{7AE1D18D-7729-0B97-E079-7CE375A111C4}"/>
                </a:ext>
              </a:extLst>
            </p:cNvPr>
            <p:cNvSpPr/>
            <p:nvPr/>
          </p:nvSpPr>
          <p:spPr>
            <a:xfrm>
              <a:off x="2453604" y="2499195"/>
              <a:ext cx="483718" cy="484134"/>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4" name="Google Shape;356;p22">
              <a:extLst>
                <a:ext uri="{FF2B5EF4-FFF2-40B4-BE49-F238E27FC236}">
                  <a16:creationId xmlns:a16="http://schemas.microsoft.com/office/drawing/2014/main" id="{8A27D8EE-4D04-668A-0BDB-7B651C930E5D}"/>
                </a:ext>
              </a:extLst>
            </p:cNvPr>
            <p:cNvSpPr txBox="1"/>
            <p:nvPr/>
          </p:nvSpPr>
          <p:spPr>
            <a:xfrm>
              <a:off x="1539358" y="3773189"/>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67" name="Google Shape;357;p22">
              <a:extLst>
                <a:ext uri="{FF2B5EF4-FFF2-40B4-BE49-F238E27FC236}">
                  <a16:creationId xmlns:a16="http://schemas.microsoft.com/office/drawing/2014/main" id="{B2A9A4DB-E3FF-7BAF-E3D0-85972C9BDF7A}"/>
                </a:ext>
              </a:extLst>
            </p:cNvPr>
            <p:cNvSpPr txBox="1"/>
            <p:nvPr/>
          </p:nvSpPr>
          <p:spPr>
            <a:xfrm>
              <a:off x="1949752" y="3365928"/>
              <a:ext cx="1489317" cy="503015"/>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rPr>
                <a:t>Preparación de los datos</a:t>
              </a:r>
              <a:endParaRPr kumimoji="0" sz="16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endParaRPr>
            </a:p>
          </p:txBody>
        </p:sp>
        <p:cxnSp>
          <p:nvCxnSpPr>
            <p:cNvPr id="72" name="Google Shape;359;p22">
              <a:extLst>
                <a:ext uri="{FF2B5EF4-FFF2-40B4-BE49-F238E27FC236}">
                  <a16:creationId xmlns:a16="http://schemas.microsoft.com/office/drawing/2014/main" id="{E778E454-6E02-6CBE-0C39-E94763B32D02}"/>
                </a:ext>
              </a:extLst>
            </p:cNvPr>
            <p:cNvCxnSpPr/>
            <p:nvPr/>
          </p:nvCxnSpPr>
          <p:spPr>
            <a:xfrm rot="10800000">
              <a:off x="2695775" y="3061188"/>
              <a:ext cx="0" cy="322800"/>
            </a:xfrm>
            <a:prstGeom prst="straightConnector1">
              <a:avLst/>
            </a:prstGeom>
            <a:noFill/>
            <a:ln w="28575" cap="flat" cmpd="sng">
              <a:solidFill>
                <a:srgbClr val="81B39F"/>
              </a:solidFill>
              <a:prstDash val="solid"/>
              <a:round/>
              <a:headEnd type="none" w="med" len="med"/>
              <a:tailEnd type="none" w="med" len="med"/>
            </a:ln>
          </p:spPr>
        </p:cxnSp>
      </p:grpSp>
      <p:sp>
        <p:nvSpPr>
          <p:cNvPr id="73" name="Google Shape;360;p22">
            <a:extLst>
              <a:ext uri="{FF2B5EF4-FFF2-40B4-BE49-F238E27FC236}">
                <a16:creationId xmlns:a16="http://schemas.microsoft.com/office/drawing/2014/main" id="{97CFB77B-58E5-6CD1-E9C0-4BBFC6E95EB7}"/>
              </a:ext>
            </a:extLst>
          </p:cNvPr>
          <p:cNvSpPr/>
          <p:nvPr/>
        </p:nvSpPr>
        <p:spPr>
          <a:xfrm>
            <a:off x="4116670" y="2715062"/>
            <a:ext cx="650172" cy="650172"/>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74" name="Google Shape;361;p22">
            <a:extLst>
              <a:ext uri="{FF2B5EF4-FFF2-40B4-BE49-F238E27FC236}">
                <a16:creationId xmlns:a16="http://schemas.microsoft.com/office/drawing/2014/main" id="{32441A69-0020-6006-6D07-075C7DF50051}"/>
              </a:ext>
            </a:extLst>
          </p:cNvPr>
          <p:cNvGrpSpPr/>
          <p:nvPr/>
        </p:nvGrpSpPr>
        <p:grpSpPr>
          <a:xfrm>
            <a:off x="3285453" y="1931216"/>
            <a:ext cx="2312700" cy="1351000"/>
            <a:chOff x="2790153" y="1632329"/>
            <a:chExt cx="2312700" cy="1351000"/>
          </a:xfrm>
        </p:grpSpPr>
        <p:sp>
          <p:nvSpPr>
            <p:cNvPr id="75" name="Google Shape;362;p22">
              <a:extLst>
                <a:ext uri="{FF2B5EF4-FFF2-40B4-BE49-F238E27FC236}">
                  <a16:creationId xmlns:a16="http://schemas.microsoft.com/office/drawing/2014/main" id="{6DE94957-0E76-07CA-0ED8-A4DE284888BD}"/>
                </a:ext>
              </a:extLst>
            </p:cNvPr>
            <p:cNvSpPr/>
            <p:nvPr/>
          </p:nvSpPr>
          <p:spPr>
            <a:xfrm>
              <a:off x="3272730"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76" name="Google Shape;363;p22">
              <a:extLst>
                <a:ext uri="{FF2B5EF4-FFF2-40B4-BE49-F238E27FC236}">
                  <a16:creationId xmlns:a16="http://schemas.microsoft.com/office/drawing/2014/main" id="{1D1761C8-8A1F-280F-7D92-7E99871FFB8B}"/>
                </a:ext>
              </a:extLst>
            </p:cNvPr>
            <p:cNvSpPr/>
            <p:nvPr/>
          </p:nvSpPr>
          <p:spPr>
            <a:xfrm>
              <a:off x="4030309"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77" name="Google Shape;364;p22">
              <a:extLst>
                <a:ext uri="{FF2B5EF4-FFF2-40B4-BE49-F238E27FC236}">
                  <a16:creationId xmlns:a16="http://schemas.microsoft.com/office/drawing/2014/main" id="{514E2165-F7C3-8441-70E0-1FA86BF6DED7}"/>
                </a:ext>
              </a:extLst>
            </p:cNvPr>
            <p:cNvSpPr/>
            <p:nvPr/>
          </p:nvSpPr>
          <p:spPr>
            <a:xfrm>
              <a:off x="3704393" y="2499195"/>
              <a:ext cx="484134" cy="484134"/>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78" name="Google Shape;365;p22">
              <a:extLst>
                <a:ext uri="{FF2B5EF4-FFF2-40B4-BE49-F238E27FC236}">
                  <a16:creationId xmlns:a16="http://schemas.microsoft.com/office/drawing/2014/main" id="{A9069B4C-0869-DCB3-08BA-1D6D5A160462}"/>
                </a:ext>
              </a:extLst>
            </p:cNvPr>
            <p:cNvSpPr txBox="1"/>
            <p:nvPr/>
          </p:nvSpPr>
          <p:spPr>
            <a:xfrm>
              <a:off x="2790153" y="1632329"/>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79" name="Google Shape;366;p22">
              <a:extLst>
                <a:ext uri="{FF2B5EF4-FFF2-40B4-BE49-F238E27FC236}">
                  <a16:creationId xmlns:a16="http://schemas.microsoft.com/office/drawing/2014/main" id="{DC0B9BA7-E1D3-89AB-32B5-77000F1CB7D8}"/>
                </a:ext>
              </a:extLst>
            </p:cNvPr>
            <p:cNvSpPr txBox="1"/>
            <p:nvPr/>
          </p:nvSpPr>
          <p:spPr>
            <a:xfrm>
              <a:off x="3427579" y="1746465"/>
              <a:ext cx="1037753" cy="3111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rPr>
                <a:t>Modelado</a:t>
              </a:r>
              <a:endParaRPr kumimoji="0" sz="160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endParaRPr>
            </a:p>
          </p:txBody>
        </p:sp>
        <p:cxnSp>
          <p:nvCxnSpPr>
            <p:cNvPr id="80" name="Google Shape;368;p22">
              <a:extLst>
                <a:ext uri="{FF2B5EF4-FFF2-40B4-BE49-F238E27FC236}">
                  <a16:creationId xmlns:a16="http://schemas.microsoft.com/office/drawing/2014/main" id="{2FD76836-A901-BB26-B052-5B08A35F551F}"/>
                </a:ext>
              </a:extLst>
            </p:cNvPr>
            <p:cNvCxnSpPr/>
            <p:nvPr/>
          </p:nvCxnSpPr>
          <p:spPr>
            <a:xfrm rot="10800000">
              <a:off x="3946463" y="2097675"/>
              <a:ext cx="0" cy="322800"/>
            </a:xfrm>
            <a:prstGeom prst="straightConnector1">
              <a:avLst/>
            </a:prstGeom>
            <a:noFill/>
            <a:ln w="28575" cap="flat" cmpd="sng">
              <a:solidFill>
                <a:srgbClr val="78B9DD"/>
              </a:solidFill>
              <a:prstDash val="solid"/>
              <a:round/>
              <a:headEnd type="none" w="med" len="med"/>
              <a:tailEnd type="none" w="med" len="med"/>
            </a:ln>
          </p:spPr>
        </p:cxnSp>
      </p:grpSp>
      <p:sp>
        <p:nvSpPr>
          <p:cNvPr id="81" name="Google Shape;369;p22">
            <a:extLst>
              <a:ext uri="{FF2B5EF4-FFF2-40B4-BE49-F238E27FC236}">
                <a16:creationId xmlns:a16="http://schemas.microsoft.com/office/drawing/2014/main" id="{A611DC3A-22C7-D6D5-46F4-D9A3021784B3}"/>
              </a:ext>
            </a:extLst>
          </p:cNvPr>
          <p:cNvSpPr/>
          <p:nvPr/>
        </p:nvSpPr>
        <p:spPr>
          <a:xfrm>
            <a:off x="5367460" y="2715062"/>
            <a:ext cx="650172" cy="650172"/>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82" name="Google Shape;370;p22">
            <a:extLst>
              <a:ext uri="{FF2B5EF4-FFF2-40B4-BE49-F238E27FC236}">
                <a16:creationId xmlns:a16="http://schemas.microsoft.com/office/drawing/2014/main" id="{9F9EC2D9-02D9-72A5-7009-31131AF31674}"/>
              </a:ext>
            </a:extLst>
          </p:cNvPr>
          <p:cNvGrpSpPr/>
          <p:nvPr/>
        </p:nvGrpSpPr>
        <p:grpSpPr>
          <a:xfrm>
            <a:off x="4536258" y="2798082"/>
            <a:ext cx="2312700" cy="1689194"/>
            <a:chOff x="4040958" y="2499195"/>
            <a:chExt cx="2312700" cy="1689194"/>
          </a:xfrm>
        </p:grpSpPr>
        <p:sp>
          <p:nvSpPr>
            <p:cNvPr id="83" name="Google Shape;371;p22">
              <a:extLst>
                <a:ext uri="{FF2B5EF4-FFF2-40B4-BE49-F238E27FC236}">
                  <a16:creationId xmlns:a16="http://schemas.microsoft.com/office/drawing/2014/main" id="{7AA47816-58E5-04D5-6817-CFF1FFBD8B9B}"/>
                </a:ext>
              </a:extLst>
            </p:cNvPr>
            <p:cNvSpPr/>
            <p:nvPr/>
          </p:nvSpPr>
          <p:spPr>
            <a:xfrm>
              <a:off x="4526815" y="2619806"/>
              <a:ext cx="593172" cy="242917"/>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84" name="Google Shape;372;p22">
              <a:extLst>
                <a:ext uri="{FF2B5EF4-FFF2-40B4-BE49-F238E27FC236}">
                  <a16:creationId xmlns:a16="http://schemas.microsoft.com/office/drawing/2014/main" id="{0D0AD6DA-5942-D46F-36B1-42BB2147881C}"/>
                </a:ext>
              </a:extLst>
            </p:cNvPr>
            <p:cNvSpPr/>
            <p:nvPr/>
          </p:nvSpPr>
          <p:spPr>
            <a:xfrm>
              <a:off x="5283145" y="2619806"/>
              <a:ext cx="593207" cy="242917"/>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85" name="Google Shape;373;p22">
              <a:extLst>
                <a:ext uri="{FF2B5EF4-FFF2-40B4-BE49-F238E27FC236}">
                  <a16:creationId xmlns:a16="http://schemas.microsoft.com/office/drawing/2014/main" id="{B972B965-915D-E68A-8106-214EC1BA7B9C}"/>
                </a:ext>
              </a:extLst>
            </p:cNvPr>
            <p:cNvSpPr/>
            <p:nvPr/>
          </p:nvSpPr>
          <p:spPr>
            <a:xfrm>
              <a:off x="4955599" y="2499195"/>
              <a:ext cx="483718" cy="484134"/>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86" name="Google Shape;374;p22">
              <a:extLst>
                <a:ext uri="{FF2B5EF4-FFF2-40B4-BE49-F238E27FC236}">
                  <a16:creationId xmlns:a16="http://schemas.microsoft.com/office/drawing/2014/main" id="{146809D5-2D18-2AB9-DC38-34529029F69D}"/>
                </a:ext>
              </a:extLst>
            </p:cNvPr>
            <p:cNvSpPr txBox="1"/>
            <p:nvPr/>
          </p:nvSpPr>
          <p:spPr>
            <a:xfrm>
              <a:off x="4040958" y="3773189"/>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87" name="Google Shape;375;p22">
              <a:extLst>
                <a:ext uri="{FF2B5EF4-FFF2-40B4-BE49-F238E27FC236}">
                  <a16:creationId xmlns:a16="http://schemas.microsoft.com/office/drawing/2014/main" id="{A2B0AD97-7E08-B1E9-B321-FD47905AA98D}"/>
                </a:ext>
              </a:extLst>
            </p:cNvPr>
            <p:cNvSpPr txBox="1"/>
            <p:nvPr/>
          </p:nvSpPr>
          <p:spPr>
            <a:xfrm>
              <a:off x="4646979" y="3417527"/>
              <a:ext cx="1104277" cy="3111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677FC9"/>
                  </a:solidFill>
                  <a:effectLst/>
                  <a:uLnTx/>
                  <a:uFillTx/>
                  <a:latin typeface="Fira Sans Extra Condensed Medium"/>
                  <a:ea typeface="Fira Sans Extra Condensed Medium"/>
                  <a:cs typeface="Fira Sans Extra Condensed Medium"/>
                  <a:sym typeface="Fira Sans Extra Condensed Medium"/>
                </a:rPr>
                <a:t>Evaluación</a:t>
              </a:r>
              <a:endParaRPr kumimoji="0" sz="1600" b="0" i="0" u="none" strike="noStrike" kern="0" cap="none" spc="0" normalizeH="0" baseline="0" noProof="0" dirty="0">
                <a:ln>
                  <a:noFill/>
                </a:ln>
                <a:solidFill>
                  <a:srgbClr val="677FC9"/>
                </a:solidFill>
                <a:effectLst/>
                <a:uLnTx/>
                <a:uFillTx/>
                <a:latin typeface="Fira Sans Extra Condensed Medium"/>
                <a:ea typeface="Fira Sans Extra Condensed Medium"/>
                <a:cs typeface="Fira Sans Extra Condensed Medium"/>
                <a:sym typeface="Fira Sans Extra Condensed Medium"/>
              </a:endParaRPr>
            </a:p>
          </p:txBody>
        </p:sp>
        <p:grpSp>
          <p:nvGrpSpPr>
            <p:cNvPr id="88" name="Google Shape;376;p22">
              <a:extLst>
                <a:ext uri="{FF2B5EF4-FFF2-40B4-BE49-F238E27FC236}">
                  <a16:creationId xmlns:a16="http://schemas.microsoft.com/office/drawing/2014/main" id="{4B83DA9B-A22A-DFFE-02AF-3FAC61DE991B}"/>
                </a:ext>
              </a:extLst>
            </p:cNvPr>
            <p:cNvGrpSpPr/>
            <p:nvPr/>
          </p:nvGrpSpPr>
          <p:grpSpPr>
            <a:xfrm>
              <a:off x="5071238" y="2563734"/>
              <a:ext cx="254394" cy="354786"/>
              <a:chOff x="-63987100" y="2646800"/>
              <a:chExt cx="227625" cy="317425"/>
            </a:xfrm>
          </p:grpSpPr>
          <p:sp>
            <p:nvSpPr>
              <p:cNvPr id="90" name="Google Shape;377;p22">
                <a:extLst>
                  <a:ext uri="{FF2B5EF4-FFF2-40B4-BE49-F238E27FC236}">
                    <a16:creationId xmlns:a16="http://schemas.microsoft.com/office/drawing/2014/main" id="{299C750E-A0D0-7369-AB4C-55261218094D}"/>
                  </a:ext>
                </a:extLst>
              </p:cNvPr>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677F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91" name="Google Shape;378;p22">
                <a:extLst>
                  <a:ext uri="{FF2B5EF4-FFF2-40B4-BE49-F238E27FC236}">
                    <a16:creationId xmlns:a16="http://schemas.microsoft.com/office/drawing/2014/main" id="{014B0AC7-6C31-84D2-F577-157AFFE9F6DA}"/>
                  </a:ext>
                </a:extLst>
              </p:cNvPr>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677F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cxnSp>
          <p:nvCxnSpPr>
            <p:cNvPr id="89" name="Google Shape;379;p22">
              <a:extLst>
                <a:ext uri="{FF2B5EF4-FFF2-40B4-BE49-F238E27FC236}">
                  <a16:creationId xmlns:a16="http://schemas.microsoft.com/office/drawing/2014/main" id="{22AB23BC-D1D2-793D-F33D-8FFA0519D63F}"/>
                </a:ext>
              </a:extLst>
            </p:cNvPr>
            <p:cNvCxnSpPr/>
            <p:nvPr/>
          </p:nvCxnSpPr>
          <p:spPr>
            <a:xfrm rot="10800000">
              <a:off x="5197225" y="3061188"/>
              <a:ext cx="0" cy="322800"/>
            </a:xfrm>
            <a:prstGeom prst="straightConnector1">
              <a:avLst/>
            </a:prstGeom>
            <a:noFill/>
            <a:ln w="28575" cap="flat" cmpd="sng">
              <a:solidFill>
                <a:srgbClr val="677FC9"/>
              </a:solidFill>
              <a:prstDash val="solid"/>
              <a:round/>
              <a:headEnd type="none" w="med" len="med"/>
              <a:tailEnd type="none" w="med" len="med"/>
            </a:ln>
          </p:spPr>
        </p:cxnSp>
      </p:grpSp>
      <p:grpSp>
        <p:nvGrpSpPr>
          <p:cNvPr id="92" name="Google Shape;380;p22">
            <a:extLst>
              <a:ext uri="{FF2B5EF4-FFF2-40B4-BE49-F238E27FC236}">
                <a16:creationId xmlns:a16="http://schemas.microsoft.com/office/drawing/2014/main" id="{EC50AF02-C95D-422F-1BCE-1D02C5ADC27A}"/>
              </a:ext>
            </a:extLst>
          </p:cNvPr>
          <p:cNvGrpSpPr/>
          <p:nvPr/>
        </p:nvGrpSpPr>
        <p:grpSpPr>
          <a:xfrm>
            <a:off x="5787215" y="1931202"/>
            <a:ext cx="2312700" cy="1434032"/>
            <a:chOff x="5291915" y="1632315"/>
            <a:chExt cx="2312700" cy="1434032"/>
          </a:xfrm>
        </p:grpSpPr>
        <p:sp>
          <p:nvSpPr>
            <p:cNvPr id="93" name="Google Shape;381;p22">
              <a:extLst>
                <a:ext uri="{FF2B5EF4-FFF2-40B4-BE49-F238E27FC236}">
                  <a16:creationId xmlns:a16="http://schemas.microsoft.com/office/drawing/2014/main" id="{C8966CDF-E5A3-B703-2308-939BDF8B2647}"/>
                </a:ext>
              </a:extLst>
            </p:cNvPr>
            <p:cNvSpPr/>
            <p:nvPr/>
          </p:nvSpPr>
          <p:spPr>
            <a:xfrm>
              <a:off x="5779686"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94" name="Google Shape;382;p22">
              <a:extLst>
                <a:ext uri="{FF2B5EF4-FFF2-40B4-BE49-F238E27FC236}">
                  <a16:creationId xmlns:a16="http://schemas.microsoft.com/office/drawing/2014/main" id="{2E81071C-606A-BD06-BD48-61660EC63FDF}"/>
                </a:ext>
              </a:extLst>
            </p:cNvPr>
            <p:cNvSpPr/>
            <p:nvPr/>
          </p:nvSpPr>
          <p:spPr>
            <a:xfrm>
              <a:off x="6529008"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95" name="Google Shape;383;p22">
              <a:extLst>
                <a:ext uri="{FF2B5EF4-FFF2-40B4-BE49-F238E27FC236}">
                  <a16:creationId xmlns:a16="http://schemas.microsoft.com/office/drawing/2014/main" id="{2209FD68-7B53-2BD7-FD15-24F94A7D962A}"/>
                </a:ext>
              </a:extLst>
            </p:cNvPr>
            <p:cNvSpPr/>
            <p:nvPr/>
          </p:nvSpPr>
          <p:spPr>
            <a:xfrm>
              <a:off x="6123365" y="2416175"/>
              <a:ext cx="650172" cy="650172"/>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96" name="Google Shape;384;p22">
              <a:extLst>
                <a:ext uri="{FF2B5EF4-FFF2-40B4-BE49-F238E27FC236}">
                  <a16:creationId xmlns:a16="http://schemas.microsoft.com/office/drawing/2014/main" id="{65FA90F4-62D3-AC62-1E36-9F4696552FDF}"/>
                </a:ext>
              </a:extLst>
            </p:cNvPr>
            <p:cNvSpPr/>
            <p:nvPr/>
          </p:nvSpPr>
          <p:spPr>
            <a:xfrm>
              <a:off x="6206388" y="2499195"/>
              <a:ext cx="483718" cy="484134"/>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97" name="Google Shape;385;p22">
              <a:extLst>
                <a:ext uri="{FF2B5EF4-FFF2-40B4-BE49-F238E27FC236}">
                  <a16:creationId xmlns:a16="http://schemas.microsoft.com/office/drawing/2014/main" id="{99D8E5C7-51B4-12CF-955C-B49D14ADACE8}"/>
                </a:ext>
              </a:extLst>
            </p:cNvPr>
            <p:cNvSpPr txBox="1"/>
            <p:nvPr/>
          </p:nvSpPr>
          <p:spPr>
            <a:xfrm>
              <a:off x="5291915" y="1632315"/>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98" name="Google Shape;386;p22">
              <a:extLst>
                <a:ext uri="{FF2B5EF4-FFF2-40B4-BE49-F238E27FC236}">
                  <a16:creationId xmlns:a16="http://schemas.microsoft.com/office/drawing/2014/main" id="{4EF467A7-6286-320B-E6DE-5FC25B0AD66B}"/>
                </a:ext>
              </a:extLst>
            </p:cNvPr>
            <p:cNvSpPr txBox="1"/>
            <p:nvPr/>
          </p:nvSpPr>
          <p:spPr>
            <a:xfrm>
              <a:off x="5873558" y="1759883"/>
              <a:ext cx="1131356" cy="3111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9190C9"/>
                  </a:solidFill>
                  <a:effectLst/>
                  <a:uLnTx/>
                  <a:uFillTx/>
                  <a:latin typeface="Fira Sans Extra Condensed Medium"/>
                  <a:ea typeface="Fira Sans Extra Condensed Medium"/>
                  <a:cs typeface="Fira Sans Extra Condensed Medium"/>
                  <a:sym typeface="Fira Sans Extra Condensed Medium"/>
                </a:rPr>
                <a:t>Resultados</a:t>
              </a:r>
              <a:endParaRPr kumimoji="0" sz="1600" b="0" i="0" u="none" strike="noStrike" kern="0" cap="none" spc="0" normalizeH="0" baseline="0" noProof="0" dirty="0">
                <a:ln>
                  <a:noFill/>
                </a:ln>
                <a:solidFill>
                  <a:srgbClr val="9190C9"/>
                </a:solidFill>
                <a:effectLst/>
                <a:uLnTx/>
                <a:uFillTx/>
                <a:latin typeface="Fira Sans Extra Condensed Medium"/>
                <a:ea typeface="Fira Sans Extra Condensed Medium"/>
                <a:cs typeface="Fira Sans Extra Condensed Medium"/>
                <a:sym typeface="Fira Sans Extra Condensed Medium"/>
              </a:endParaRPr>
            </a:p>
          </p:txBody>
        </p:sp>
        <p:cxnSp>
          <p:nvCxnSpPr>
            <p:cNvPr id="99" name="Google Shape;390;p22">
              <a:extLst>
                <a:ext uri="{FF2B5EF4-FFF2-40B4-BE49-F238E27FC236}">
                  <a16:creationId xmlns:a16="http://schemas.microsoft.com/office/drawing/2014/main" id="{B9AD28B3-1AA1-E11A-B0B4-5436C59F7517}"/>
                </a:ext>
              </a:extLst>
            </p:cNvPr>
            <p:cNvCxnSpPr/>
            <p:nvPr/>
          </p:nvCxnSpPr>
          <p:spPr>
            <a:xfrm rot="10800000">
              <a:off x="6448250" y="2097675"/>
              <a:ext cx="0" cy="322800"/>
            </a:xfrm>
            <a:prstGeom prst="straightConnector1">
              <a:avLst/>
            </a:prstGeom>
            <a:noFill/>
            <a:ln w="28575" cap="flat" cmpd="sng">
              <a:solidFill>
                <a:srgbClr val="9190C9"/>
              </a:solidFill>
              <a:prstDash val="solid"/>
              <a:round/>
              <a:headEnd type="none" w="med" len="med"/>
              <a:tailEnd type="none" w="med" len="med"/>
            </a:ln>
          </p:spPr>
        </p:cxnSp>
      </p:grpSp>
      <p:sp>
        <p:nvSpPr>
          <p:cNvPr id="100" name="Google Shape;13529;p76">
            <a:extLst>
              <a:ext uri="{FF2B5EF4-FFF2-40B4-BE49-F238E27FC236}">
                <a16:creationId xmlns:a16="http://schemas.microsoft.com/office/drawing/2014/main" id="{B6D1B3B6-FB8C-7361-90C9-0C3793355806}"/>
              </a:ext>
            </a:extLst>
          </p:cNvPr>
          <p:cNvSpPr/>
          <p:nvPr/>
        </p:nvSpPr>
        <p:spPr>
          <a:xfrm>
            <a:off x="1783488" y="2874747"/>
            <a:ext cx="299604" cy="309477"/>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B2C0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B2C0A7"/>
              </a:solidFill>
              <a:effectLst/>
              <a:uLnTx/>
              <a:uFillTx/>
            </a:endParaRPr>
          </a:p>
        </p:txBody>
      </p:sp>
      <p:sp>
        <p:nvSpPr>
          <p:cNvPr id="101" name="Google Shape;358;p22">
            <a:extLst>
              <a:ext uri="{FF2B5EF4-FFF2-40B4-BE49-F238E27FC236}">
                <a16:creationId xmlns:a16="http://schemas.microsoft.com/office/drawing/2014/main" id="{F1C6A549-9D8B-DACC-F864-9977381958BB}"/>
              </a:ext>
            </a:extLst>
          </p:cNvPr>
          <p:cNvSpPr/>
          <p:nvPr/>
        </p:nvSpPr>
        <p:spPr>
          <a:xfrm>
            <a:off x="4293040" y="2862160"/>
            <a:ext cx="308988" cy="353920"/>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 name="Google Shape;15097;p81">
            <a:extLst>
              <a:ext uri="{FF2B5EF4-FFF2-40B4-BE49-F238E27FC236}">
                <a16:creationId xmlns:a16="http://schemas.microsoft.com/office/drawing/2014/main" id="{AF6D33E8-6171-B02A-6FCC-E49A2A92A25B}"/>
              </a:ext>
            </a:extLst>
          </p:cNvPr>
          <p:cNvSpPr/>
          <p:nvPr/>
        </p:nvSpPr>
        <p:spPr>
          <a:xfrm>
            <a:off x="3066357" y="2912366"/>
            <a:ext cx="302291" cy="274708"/>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81B3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399;p22">
            <a:extLst>
              <a:ext uri="{FF2B5EF4-FFF2-40B4-BE49-F238E27FC236}">
                <a16:creationId xmlns:a16="http://schemas.microsoft.com/office/drawing/2014/main" id="{2CC94903-8465-57A3-EF32-55C634DE2D74}"/>
              </a:ext>
            </a:extLst>
          </p:cNvPr>
          <p:cNvSpPr/>
          <p:nvPr/>
        </p:nvSpPr>
        <p:spPr>
          <a:xfrm>
            <a:off x="6776892" y="2909406"/>
            <a:ext cx="300348" cy="300375"/>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400;p22">
            <a:extLst>
              <a:ext uri="{FF2B5EF4-FFF2-40B4-BE49-F238E27FC236}">
                <a16:creationId xmlns:a16="http://schemas.microsoft.com/office/drawing/2014/main" id="{3BBCC87D-9CCD-446A-7D60-7C562B293E4A}"/>
              </a:ext>
            </a:extLst>
          </p:cNvPr>
          <p:cNvSpPr/>
          <p:nvPr/>
        </p:nvSpPr>
        <p:spPr>
          <a:xfrm>
            <a:off x="6959656" y="2864791"/>
            <a:ext cx="162226" cy="162199"/>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6" name="CuadroTexto 65">
            <a:extLst>
              <a:ext uri="{FF2B5EF4-FFF2-40B4-BE49-F238E27FC236}">
                <a16:creationId xmlns:a16="http://schemas.microsoft.com/office/drawing/2014/main" id="{F1DA6842-75FE-B6EC-C4C2-D1BB533CA596}"/>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10</a:t>
            </a:r>
          </a:p>
        </p:txBody>
      </p:sp>
      <p:pic>
        <p:nvPicPr>
          <p:cNvPr id="68" name="Picture 2">
            <a:extLst>
              <a:ext uri="{FF2B5EF4-FFF2-40B4-BE49-F238E27FC236}">
                <a16:creationId xmlns:a16="http://schemas.microsoft.com/office/drawing/2014/main" id="{F0C77DF4-A2C5-8B2F-D604-0728E6318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303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8" name="Google Shape;2336;p45">
            <a:extLst>
              <a:ext uri="{FF2B5EF4-FFF2-40B4-BE49-F238E27FC236}">
                <a16:creationId xmlns:a16="http://schemas.microsoft.com/office/drawing/2014/main" id="{7FE19B4D-1569-F99B-81E0-4EE0B27110FD}"/>
              </a:ext>
            </a:extLst>
          </p:cNvPr>
          <p:cNvSpPr txBox="1">
            <a:spLocks noGrp="1"/>
          </p:cNvSpPr>
          <p:nvPr>
            <p:ph type="title"/>
          </p:nvPr>
        </p:nvSpPr>
        <p:spPr>
          <a:xfrm>
            <a:off x="2473024" y="1635041"/>
            <a:ext cx="4197953" cy="2008272"/>
          </a:xfrm>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Trabajos Relacionados</a:t>
            </a:r>
            <a:endParaRPr sz="5475" dirty="0"/>
          </a:p>
        </p:txBody>
      </p:sp>
      <p:grpSp>
        <p:nvGrpSpPr>
          <p:cNvPr id="3" name="Google Shape;1896;p37">
            <a:extLst>
              <a:ext uri="{FF2B5EF4-FFF2-40B4-BE49-F238E27FC236}">
                <a16:creationId xmlns:a16="http://schemas.microsoft.com/office/drawing/2014/main" id="{9F0AFE49-2B03-2BD0-1B61-FF2E765CD226}"/>
              </a:ext>
            </a:extLst>
          </p:cNvPr>
          <p:cNvGrpSpPr/>
          <p:nvPr/>
        </p:nvGrpSpPr>
        <p:grpSpPr>
          <a:xfrm>
            <a:off x="5882024" y="2808495"/>
            <a:ext cx="3361989" cy="2335005"/>
            <a:chOff x="862950" y="825025"/>
            <a:chExt cx="5862650" cy="4111175"/>
          </a:xfrm>
        </p:grpSpPr>
        <p:sp>
          <p:nvSpPr>
            <p:cNvPr id="4" name="Google Shape;1897;p37">
              <a:extLst>
                <a:ext uri="{FF2B5EF4-FFF2-40B4-BE49-F238E27FC236}">
                  <a16:creationId xmlns:a16="http://schemas.microsoft.com/office/drawing/2014/main" id="{8A9B8B12-6E3F-6C06-9965-F997AF9E4E58}"/>
                </a:ext>
              </a:extLst>
            </p:cNvPr>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 name="Google Shape;1898;p37">
              <a:extLst>
                <a:ext uri="{FF2B5EF4-FFF2-40B4-BE49-F238E27FC236}">
                  <a16:creationId xmlns:a16="http://schemas.microsoft.com/office/drawing/2014/main" id="{80394A85-20DF-3262-E6C0-1BC8DE8C8144}"/>
                </a:ext>
              </a:extLst>
            </p:cNvPr>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6" name="Google Shape;1899;p37">
              <a:extLst>
                <a:ext uri="{FF2B5EF4-FFF2-40B4-BE49-F238E27FC236}">
                  <a16:creationId xmlns:a16="http://schemas.microsoft.com/office/drawing/2014/main" id="{1CC3EEA0-EEC9-3EBF-CA50-3A47D6CD39AB}"/>
                </a:ext>
              </a:extLst>
            </p:cNvPr>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7" name="Google Shape;1900;p37">
              <a:extLst>
                <a:ext uri="{FF2B5EF4-FFF2-40B4-BE49-F238E27FC236}">
                  <a16:creationId xmlns:a16="http://schemas.microsoft.com/office/drawing/2014/main" id="{8FEFD94D-B496-CDFD-D2CF-F0EFA846A53F}"/>
                </a:ext>
              </a:extLst>
            </p:cNvPr>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 name="Google Shape;1901;p37">
              <a:extLst>
                <a:ext uri="{FF2B5EF4-FFF2-40B4-BE49-F238E27FC236}">
                  <a16:creationId xmlns:a16="http://schemas.microsoft.com/office/drawing/2014/main" id="{1D3AEEAD-47A9-AB19-40F2-1E0C04DFB687}"/>
                </a:ext>
              </a:extLst>
            </p:cNvPr>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0" name="Google Shape;1902;p37">
              <a:extLst>
                <a:ext uri="{FF2B5EF4-FFF2-40B4-BE49-F238E27FC236}">
                  <a16:creationId xmlns:a16="http://schemas.microsoft.com/office/drawing/2014/main" id="{2F8FB31D-5AEA-DB84-4640-E641C0D2A36E}"/>
                </a:ext>
              </a:extLst>
            </p:cNvPr>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1" name="Google Shape;1903;p37">
              <a:extLst>
                <a:ext uri="{FF2B5EF4-FFF2-40B4-BE49-F238E27FC236}">
                  <a16:creationId xmlns:a16="http://schemas.microsoft.com/office/drawing/2014/main" id="{D4C5BCEB-FDD9-88E9-E4E2-F8EDE272FF2C}"/>
                </a:ext>
              </a:extLst>
            </p:cNvPr>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2" name="Google Shape;1904;p37">
              <a:extLst>
                <a:ext uri="{FF2B5EF4-FFF2-40B4-BE49-F238E27FC236}">
                  <a16:creationId xmlns:a16="http://schemas.microsoft.com/office/drawing/2014/main" id="{989BC574-AC78-474B-BB5E-A11B8BBC03DF}"/>
                </a:ext>
              </a:extLst>
            </p:cNvPr>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 name="Google Shape;1905;p37">
              <a:extLst>
                <a:ext uri="{FF2B5EF4-FFF2-40B4-BE49-F238E27FC236}">
                  <a16:creationId xmlns:a16="http://schemas.microsoft.com/office/drawing/2014/main" id="{E6064333-AD22-D34D-540C-969B2950C70E}"/>
                </a:ext>
              </a:extLst>
            </p:cNvPr>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 name="Google Shape;1906;p37">
              <a:extLst>
                <a:ext uri="{FF2B5EF4-FFF2-40B4-BE49-F238E27FC236}">
                  <a16:creationId xmlns:a16="http://schemas.microsoft.com/office/drawing/2014/main" id="{D4B0353B-4281-6618-DBDE-50F0CBDD68BE}"/>
                </a:ext>
              </a:extLst>
            </p:cNvPr>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15" name="Google Shape;1907;p37">
              <a:extLst>
                <a:ext uri="{FF2B5EF4-FFF2-40B4-BE49-F238E27FC236}">
                  <a16:creationId xmlns:a16="http://schemas.microsoft.com/office/drawing/2014/main" id="{5DC329B1-BEB7-2C7F-29B4-3110EBE77FC7}"/>
                </a:ext>
              </a:extLst>
            </p:cNvPr>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 name="Google Shape;1908;p37">
              <a:extLst>
                <a:ext uri="{FF2B5EF4-FFF2-40B4-BE49-F238E27FC236}">
                  <a16:creationId xmlns:a16="http://schemas.microsoft.com/office/drawing/2014/main" id="{D1A20C89-1976-CE65-7938-4CB1D0380314}"/>
                </a:ext>
              </a:extLst>
            </p:cNvPr>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7" name="Google Shape;1909;p37">
              <a:extLst>
                <a:ext uri="{FF2B5EF4-FFF2-40B4-BE49-F238E27FC236}">
                  <a16:creationId xmlns:a16="http://schemas.microsoft.com/office/drawing/2014/main" id="{8658BF5F-32BA-0AC8-4186-497083A0DBEA}"/>
                </a:ext>
              </a:extLst>
            </p:cNvPr>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 name="Google Shape;1910;p37">
              <a:extLst>
                <a:ext uri="{FF2B5EF4-FFF2-40B4-BE49-F238E27FC236}">
                  <a16:creationId xmlns:a16="http://schemas.microsoft.com/office/drawing/2014/main" id="{0C5D1A04-E56B-A32E-41A7-2C4361478B9C}"/>
                </a:ext>
              </a:extLst>
            </p:cNvPr>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9" name="Google Shape;1911;p37">
              <a:extLst>
                <a:ext uri="{FF2B5EF4-FFF2-40B4-BE49-F238E27FC236}">
                  <a16:creationId xmlns:a16="http://schemas.microsoft.com/office/drawing/2014/main" id="{9AF957AC-045B-1FBE-6D4B-10840A8FEBF0}"/>
                </a:ext>
              </a:extLst>
            </p:cNvPr>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0" name="Google Shape;1912;p37">
              <a:extLst>
                <a:ext uri="{FF2B5EF4-FFF2-40B4-BE49-F238E27FC236}">
                  <a16:creationId xmlns:a16="http://schemas.microsoft.com/office/drawing/2014/main" id="{B556C5EC-A9A7-162D-8448-C91E9CDF5F5C}"/>
                </a:ext>
              </a:extLst>
            </p:cNvPr>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1" name="Google Shape;1913;p37">
              <a:extLst>
                <a:ext uri="{FF2B5EF4-FFF2-40B4-BE49-F238E27FC236}">
                  <a16:creationId xmlns:a16="http://schemas.microsoft.com/office/drawing/2014/main" id="{445E4802-92D9-3E6E-E872-6A6988EAA7EE}"/>
                </a:ext>
              </a:extLst>
            </p:cNvPr>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2" name="Google Shape;1914;p37">
              <a:extLst>
                <a:ext uri="{FF2B5EF4-FFF2-40B4-BE49-F238E27FC236}">
                  <a16:creationId xmlns:a16="http://schemas.microsoft.com/office/drawing/2014/main" id="{5F85E8F2-2EA5-21DB-E959-63C77E9E2CC2}"/>
                </a:ext>
              </a:extLst>
            </p:cNvPr>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3" name="Google Shape;1915;p37">
              <a:extLst>
                <a:ext uri="{FF2B5EF4-FFF2-40B4-BE49-F238E27FC236}">
                  <a16:creationId xmlns:a16="http://schemas.microsoft.com/office/drawing/2014/main" id="{C42C05E6-C024-1F8A-3DFC-D1936A134AA3}"/>
                </a:ext>
              </a:extLst>
            </p:cNvPr>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4" name="Google Shape;1916;p37">
              <a:extLst>
                <a:ext uri="{FF2B5EF4-FFF2-40B4-BE49-F238E27FC236}">
                  <a16:creationId xmlns:a16="http://schemas.microsoft.com/office/drawing/2014/main" id="{E40B59D9-0072-649E-FD1E-2B8320AE9F00}"/>
                </a:ext>
              </a:extLst>
            </p:cNvPr>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5" name="Google Shape;1917;p37">
              <a:extLst>
                <a:ext uri="{FF2B5EF4-FFF2-40B4-BE49-F238E27FC236}">
                  <a16:creationId xmlns:a16="http://schemas.microsoft.com/office/drawing/2014/main" id="{B85D5F7C-F35F-6C0B-D948-F484C7C8B319}"/>
                </a:ext>
              </a:extLst>
            </p:cNvPr>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6" name="Google Shape;1918;p37">
              <a:extLst>
                <a:ext uri="{FF2B5EF4-FFF2-40B4-BE49-F238E27FC236}">
                  <a16:creationId xmlns:a16="http://schemas.microsoft.com/office/drawing/2014/main" id="{C93558F8-7EF1-1F02-9849-45ECD893C713}"/>
                </a:ext>
              </a:extLst>
            </p:cNvPr>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7" name="Google Shape;1919;p37">
              <a:extLst>
                <a:ext uri="{FF2B5EF4-FFF2-40B4-BE49-F238E27FC236}">
                  <a16:creationId xmlns:a16="http://schemas.microsoft.com/office/drawing/2014/main" id="{FF642A49-9EDB-DC46-0772-247781764C56}"/>
                </a:ext>
              </a:extLst>
            </p:cNvPr>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8" name="Google Shape;1920;p37">
              <a:extLst>
                <a:ext uri="{FF2B5EF4-FFF2-40B4-BE49-F238E27FC236}">
                  <a16:creationId xmlns:a16="http://schemas.microsoft.com/office/drawing/2014/main" id="{5AC72A02-0B3F-C09C-D97C-9D80A880A95F}"/>
                </a:ext>
              </a:extLst>
            </p:cNvPr>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9" name="Google Shape;1921;p37">
              <a:extLst>
                <a:ext uri="{FF2B5EF4-FFF2-40B4-BE49-F238E27FC236}">
                  <a16:creationId xmlns:a16="http://schemas.microsoft.com/office/drawing/2014/main" id="{8F068CE2-1EB1-D6D4-E2A1-A2CFCD6AD0CD}"/>
                </a:ext>
              </a:extLst>
            </p:cNvPr>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0" name="Google Shape;1922;p37">
              <a:extLst>
                <a:ext uri="{FF2B5EF4-FFF2-40B4-BE49-F238E27FC236}">
                  <a16:creationId xmlns:a16="http://schemas.microsoft.com/office/drawing/2014/main" id="{8D5D5FBB-28D7-D8CE-379D-84854B5DF67A}"/>
                </a:ext>
              </a:extLst>
            </p:cNvPr>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31" name="Google Shape;1923;p37">
              <a:extLst>
                <a:ext uri="{FF2B5EF4-FFF2-40B4-BE49-F238E27FC236}">
                  <a16:creationId xmlns:a16="http://schemas.microsoft.com/office/drawing/2014/main" id="{C93CA78D-E1D5-6AFE-4A45-9B54B12E0CBB}"/>
                </a:ext>
              </a:extLst>
            </p:cNvPr>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32" name="Google Shape;1924;p37">
              <a:extLst>
                <a:ext uri="{FF2B5EF4-FFF2-40B4-BE49-F238E27FC236}">
                  <a16:creationId xmlns:a16="http://schemas.microsoft.com/office/drawing/2014/main" id="{FD421E7D-93FC-E5A6-6D3A-DB7022479182}"/>
                </a:ext>
              </a:extLst>
            </p:cNvPr>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33" name="Google Shape;1925;p37">
              <a:extLst>
                <a:ext uri="{FF2B5EF4-FFF2-40B4-BE49-F238E27FC236}">
                  <a16:creationId xmlns:a16="http://schemas.microsoft.com/office/drawing/2014/main" id="{AF8FAD2A-D615-43B7-549D-DC42ED9B055D}"/>
                </a:ext>
              </a:extLst>
            </p:cNvPr>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34" name="Google Shape;1926;p37">
              <a:extLst>
                <a:ext uri="{FF2B5EF4-FFF2-40B4-BE49-F238E27FC236}">
                  <a16:creationId xmlns:a16="http://schemas.microsoft.com/office/drawing/2014/main" id="{18FF8DE5-8014-268C-84C8-BF24CE9AE346}"/>
                </a:ext>
              </a:extLst>
            </p:cNvPr>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35" name="Google Shape;1927;p37">
              <a:extLst>
                <a:ext uri="{FF2B5EF4-FFF2-40B4-BE49-F238E27FC236}">
                  <a16:creationId xmlns:a16="http://schemas.microsoft.com/office/drawing/2014/main" id="{59BA82B8-742E-4D22-269D-8562249A894A}"/>
                </a:ext>
              </a:extLst>
            </p:cNvPr>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36" name="Google Shape;1928;p37">
              <a:extLst>
                <a:ext uri="{FF2B5EF4-FFF2-40B4-BE49-F238E27FC236}">
                  <a16:creationId xmlns:a16="http://schemas.microsoft.com/office/drawing/2014/main" id="{82EF688E-E745-1D29-2242-7C3F9EDFD628}"/>
                </a:ext>
              </a:extLst>
            </p:cNvPr>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37" name="Google Shape;1929;p37">
              <a:extLst>
                <a:ext uri="{FF2B5EF4-FFF2-40B4-BE49-F238E27FC236}">
                  <a16:creationId xmlns:a16="http://schemas.microsoft.com/office/drawing/2014/main" id="{50C5402B-536F-AA68-5741-5EA011565C83}"/>
                </a:ext>
              </a:extLst>
            </p:cNvPr>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 name="Google Shape;1930;p37">
              <a:extLst>
                <a:ext uri="{FF2B5EF4-FFF2-40B4-BE49-F238E27FC236}">
                  <a16:creationId xmlns:a16="http://schemas.microsoft.com/office/drawing/2014/main" id="{4A8D829A-7666-E808-1044-14F0FF386BF9}"/>
                </a:ext>
              </a:extLst>
            </p:cNvPr>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39" name="Google Shape;1931;p37">
              <a:extLst>
                <a:ext uri="{FF2B5EF4-FFF2-40B4-BE49-F238E27FC236}">
                  <a16:creationId xmlns:a16="http://schemas.microsoft.com/office/drawing/2014/main" id="{09A7C307-DB1D-1B53-71DC-7852AE104A2F}"/>
                </a:ext>
              </a:extLst>
            </p:cNvPr>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40" name="Google Shape;1932;p37">
              <a:extLst>
                <a:ext uri="{FF2B5EF4-FFF2-40B4-BE49-F238E27FC236}">
                  <a16:creationId xmlns:a16="http://schemas.microsoft.com/office/drawing/2014/main" id="{E8814FC4-173F-41B7-D0F5-924B052746A2}"/>
                </a:ext>
              </a:extLst>
            </p:cNvPr>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41" name="Google Shape;1933;p37">
              <a:extLst>
                <a:ext uri="{FF2B5EF4-FFF2-40B4-BE49-F238E27FC236}">
                  <a16:creationId xmlns:a16="http://schemas.microsoft.com/office/drawing/2014/main" id="{BDE04F0D-E4D8-3531-EAF8-F9D188346233}"/>
                </a:ext>
              </a:extLst>
            </p:cNvPr>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42" name="Google Shape;1934;p37">
              <a:extLst>
                <a:ext uri="{FF2B5EF4-FFF2-40B4-BE49-F238E27FC236}">
                  <a16:creationId xmlns:a16="http://schemas.microsoft.com/office/drawing/2014/main" id="{1D15C1A3-7964-0CFB-03B1-32F939CF4D60}"/>
                </a:ext>
              </a:extLst>
            </p:cNvPr>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3" name="Google Shape;1935;p37">
              <a:extLst>
                <a:ext uri="{FF2B5EF4-FFF2-40B4-BE49-F238E27FC236}">
                  <a16:creationId xmlns:a16="http://schemas.microsoft.com/office/drawing/2014/main" id="{6E48EE59-2885-5B72-D713-D867FD66A321}"/>
                </a:ext>
              </a:extLst>
            </p:cNvPr>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44" name="Google Shape;1936;p37">
              <a:extLst>
                <a:ext uri="{FF2B5EF4-FFF2-40B4-BE49-F238E27FC236}">
                  <a16:creationId xmlns:a16="http://schemas.microsoft.com/office/drawing/2014/main" id="{25EBEB25-40F1-3DBA-3F59-871A8C56EC03}"/>
                </a:ext>
              </a:extLst>
            </p:cNvPr>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45" name="Google Shape;1937;p37">
              <a:extLst>
                <a:ext uri="{FF2B5EF4-FFF2-40B4-BE49-F238E27FC236}">
                  <a16:creationId xmlns:a16="http://schemas.microsoft.com/office/drawing/2014/main" id="{C3EB6639-7564-1970-98CE-713577EDF3BB}"/>
                </a:ext>
              </a:extLst>
            </p:cNvPr>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6" name="Google Shape;1938;p37">
              <a:extLst>
                <a:ext uri="{FF2B5EF4-FFF2-40B4-BE49-F238E27FC236}">
                  <a16:creationId xmlns:a16="http://schemas.microsoft.com/office/drawing/2014/main" id="{19713501-DAB4-6E4D-99F6-2A34A5ACF6ED}"/>
                </a:ext>
              </a:extLst>
            </p:cNvPr>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47" name="Google Shape;1939;p37">
              <a:extLst>
                <a:ext uri="{FF2B5EF4-FFF2-40B4-BE49-F238E27FC236}">
                  <a16:creationId xmlns:a16="http://schemas.microsoft.com/office/drawing/2014/main" id="{DE621BAA-2659-34A5-F014-3641B79C5844}"/>
                </a:ext>
              </a:extLst>
            </p:cNvPr>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48" name="Google Shape;1940;p37">
              <a:extLst>
                <a:ext uri="{FF2B5EF4-FFF2-40B4-BE49-F238E27FC236}">
                  <a16:creationId xmlns:a16="http://schemas.microsoft.com/office/drawing/2014/main" id="{A66077B7-B488-CD5F-682E-171A7DD6890C}"/>
                </a:ext>
              </a:extLst>
            </p:cNvPr>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49" name="Google Shape;1941;p37">
              <a:extLst>
                <a:ext uri="{FF2B5EF4-FFF2-40B4-BE49-F238E27FC236}">
                  <a16:creationId xmlns:a16="http://schemas.microsoft.com/office/drawing/2014/main" id="{754D7CAE-BC20-9C62-EF23-4655076EE516}"/>
                </a:ext>
              </a:extLst>
            </p:cNvPr>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0" name="Google Shape;1942;p37">
              <a:extLst>
                <a:ext uri="{FF2B5EF4-FFF2-40B4-BE49-F238E27FC236}">
                  <a16:creationId xmlns:a16="http://schemas.microsoft.com/office/drawing/2014/main" id="{F75F6926-F5D7-54F2-94A4-25AF11114460}"/>
                </a:ext>
              </a:extLst>
            </p:cNvPr>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51" name="Google Shape;1943;p37">
              <a:extLst>
                <a:ext uri="{FF2B5EF4-FFF2-40B4-BE49-F238E27FC236}">
                  <a16:creationId xmlns:a16="http://schemas.microsoft.com/office/drawing/2014/main" id="{14192348-DB4A-80A6-0B40-2AA79778373D}"/>
                </a:ext>
              </a:extLst>
            </p:cNvPr>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2" name="Google Shape;1944;p37">
              <a:extLst>
                <a:ext uri="{FF2B5EF4-FFF2-40B4-BE49-F238E27FC236}">
                  <a16:creationId xmlns:a16="http://schemas.microsoft.com/office/drawing/2014/main" id="{F9C520DC-58E2-399B-3C27-A60A145C28D0}"/>
                </a:ext>
              </a:extLst>
            </p:cNvPr>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3" name="Google Shape;1945;p37">
              <a:extLst>
                <a:ext uri="{FF2B5EF4-FFF2-40B4-BE49-F238E27FC236}">
                  <a16:creationId xmlns:a16="http://schemas.microsoft.com/office/drawing/2014/main" id="{17902E16-CDFE-28A0-27A7-953171FAC61A}"/>
                </a:ext>
              </a:extLst>
            </p:cNvPr>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54" name="Google Shape;1946;p37">
              <a:extLst>
                <a:ext uri="{FF2B5EF4-FFF2-40B4-BE49-F238E27FC236}">
                  <a16:creationId xmlns:a16="http://schemas.microsoft.com/office/drawing/2014/main" id="{E0613C5A-E96F-8F1B-ECE0-B998672FA7DB}"/>
                </a:ext>
              </a:extLst>
            </p:cNvPr>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5" name="Google Shape;1947;p37">
              <a:extLst>
                <a:ext uri="{FF2B5EF4-FFF2-40B4-BE49-F238E27FC236}">
                  <a16:creationId xmlns:a16="http://schemas.microsoft.com/office/drawing/2014/main" id="{CA5C51E3-2D5F-090C-798A-F99E7F8E2999}"/>
                </a:ext>
              </a:extLst>
            </p:cNvPr>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6" name="Google Shape;1948;p37">
              <a:extLst>
                <a:ext uri="{FF2B5EF4-FFF2-40B4-BE49-F238E27FC236}">
                  <a16:creationId xmlns:a16="http://schemas.microsoft.com/office/drawing/2014/main" id="{E73DCD89-44E3-CC16-182E-3C71E9173FE0}"/>
                </a:ext>
              </a:extLst>
            </p:cNvPr>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57" name="Google Shape;1949;p37">
              <a:extLst>
                <a:ext uri="{FF2B5EF4-FFF2-40B4-BE49-F238E27FC236}">
                  <a16:creationId xmlns:a16="http://schemas.microsoft.com/office/drawing/2014/main" id="{7AB5127D-187D-6695-548E-289137901F12}"/>
                </a:ext>
              </a:extLst>
            </p:cNvPr>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58" name="Google Shape;1950;p37">
              <a:extLst>
                <a:ext uri="{FF2B5EF4-FFF2-40B4-BE49-F238E27FC236}">
                  <a16:creationId xmlns:a16="http://schemas.microsoft.com/office/drawing/2014/main" id="{ECF03ABE-556E-F6BA-52F8-E0E2DDF4E478}"/>
                </a:ext>
              </a:extLst>
            </p:cNvPr>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9" name="Google Shape;1951;p37">
              <a:extLst>
                <a:ext uri="{FF2B5EF4-FFF2-40B4-BE49-F238E27FC236}">
                  <a16:creationId xmlns:a16="http://schemas.microsoft.com/office/drawing/2014/main" id="{2C691BBF-C07A-CDFF-6D43-CA2C3BEBE0E8}"/>
                </a:ext>
              </a:extLst>
            </p:cNvPr>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0" name="Google Shape;1952;p37">
              <a:extLst>
                <a:ext uri="{FF2B5EF4-FFF2-40B4-BE49-F238E27FC236}">
                  <a16:creationId xmlns:a16="http://schemas.microsoft.com/office/drawing/2014/main" id="{AEAC6941-BD39-FEC5-36D4-EE0B20CF275E}"/>
                </a:ext>
              </a:extLst>
            </p:cNvPr>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61" name="Google Shape;1953;p37">
              <a:extLst>
                <a:ext uri="{FF2B5EF4-FFF2-40B4-BE49-F238E27FC236}">
                  <a16:creationId xmlns:a16="http://schemas.microsoft.com/office/drawing/2014/main" id="{448BC838-BDFC-F3D3-D332-2FB8080CE059}"/>
                </a:ext>
              </a:extLst>
            </p:cNvPr>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62" name="Google Shape;1954;p37">
              <a:extLst>
                <a:ext uri="{FF2B5EF4-FFF2-40B4-BE49-F238E27FC236}">
                  <a16:creationId xmlns:a16="http://schemas.microsoft.com/office/drawing/2014/main" id="{C4C749D8-1C04-DE0A-E756-985181C177B7}"/>
                </a:ext>
              </a:extLst>
            </p:cNvPr>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3" name="Google Shape;1955;p37">
              <a:extLst>
                <a:ext uri="{FF2B5EF4-FFF2-40B4-BE49-F238E27FC236}">
                  <a16:creationId xmlns:a16="http://schemas.microsoft.com/office/drawing/2014/main" id="{5D0F60B5-DC88-23D9-D669-880FDAA2F233}"/>
                </a:ext>
              </a:extLst>
            </p:cNvPr>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 name="Google Shape;1956;p37">
              <a:extLst>
                <a:ext uri="{FF2B5EF4-FFF2-40B4-BE49-F238E27FC236}">
                  <a16:creationId xmlns:a16="http://schemas.microsoft.com/office/drawing/2014/main" id="{DBBCEDB9-99BB-4F4D-368A-9674035B8AA6}"/>
                </a:ext>
              </a:extLst>
            </p:cNvPr>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5" name="Google Shape;1957;p37">
              <a:extLst>
                <a:ext uri="{FF2B5EF4-FFF2-40B4-BE49-F238E27FC236}">
                  <a16:creationId xmlns:a16="http://schemas.microsoft.com/office/drawing/2014/main" id="{5949D611-A9A2-D31C-9621-979EB43B78B5}"/>
                </a:ext>
              </a:extLst>
            </p:cNvPr>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 name="Google Shape;1958;p37">
              <a:extLst>
                <a:ext uri="{FF2B5EF4-FFF2-40B4-BE49-F238E27FC236}">
                  <a16:creationId xmlns:a16="http://schemas.microsoft.com/office/drawing/2014/main" id="{6757F7E4-0039-0019-4678-A9AA964ACC88}"/>
                </a:ext>
              </a:extLst>
            </p:cNvPr>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7" name="Google Shape;1959;p37">
              <a:extLst>
                <a:ext uri="{FF2B5EF4-FFF2-40B4-BE49-F238E27FC236}">
                  <a16:creationId xmlns:a16="http://schemas.microsoft.com/office/drawing/2014/main" id="{2B460DEA-640D-7079-ADD2-C0A320B623DC}"/>
                </a:ext>
              </a:extLst>
            </p:cNvPr>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8" name="Google Shape;1960;p37">
              <a:extLst>
                <a:ext uri="{FF2B5EF4-FFF2-40B4-BE49-F238E27FC236}">
                  <a16:creationId xmlns:a16="http://schemas.microsoft.com/office/drawing/2014/main" id="{9AF19662-E59F-D648-DB29-D7503F638D96}"/>
                </a:ext>
              </a:extLst>
            </p:cNvPr>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69" name="Google Shape;1961;p37">
              <a:extLst>
                <a:ext uri="{FF2B5EF4-FFF2-40B4-BE49-F238E27FC236}">
                  <a16:creationId xmlns:a16="http://schemas.microsoft.com/office/drawing/2014/main" id="{0D5F69D9-EF27-B5EC-EC21-8DE968616E07}"/>
                </a:ext>
              </a:extLst>
            </p:cNvPr>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70" name="Google Shape;1962;p37">
              <a:extLst>
                <a:ext uri="{FF2B5EF4-FFF2-40B4-BE49-F238E27FC236}">
                  <a16:creationId xmlns:a16="http://schemas.microsoft.com/office/drawing/2014/main" id="{0B756F5B-E5D2-5193-9DC3-E2F4C20F6141}"/>
                </a:ext>
              </a:extLst>
            </p:cNvPr>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71" name="Google Shape;1963;p37">
              <a:extLst>
                <a:ext uri="{FF2B5EF4-FFF2-40B4-BE49-F238E27FC236}">
                  <a16:creationId xmlns:a16="http://schemas.microsoft.com/office/drawing/2014/main" id="{130CA612-AED9-F1B6-4190-07E70A32A99A}"/>
                </a:ext>
              </a:extLst>
            </p:cNvPr>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2" name="Google Shape;1964;p37">
              <a:extLst>
                <a:ext uri="{FF2B5EF4-FFF2-40B4-BE49-F238E27FC236}">
                  <a16:creationId xmlns:a16="http://schemas.microsoft.com/office/drawing/2014/main" id="{79F81D10-32B1-CA13-E115-9092EED57582}"/>
                </a:ext>
              </a:extLst>
            </p:cNvPr>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3" name="Google Shape;1965;p37">
              <a:extLst>
                <a:ext uri="{FF2B5EF4-FFF2-40B4-BE49-F238E27FC236}">
                  <a16:creationId xmlns:a16="http://schemas.microsoft.com/office/drawing/2014/main" id="{78EB2CA7-29AB-371E-6D7C-20DA8918AA03}"/>
                </a:ext>
              </a:extLst>
            </p:cNvPr>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74" name="Google Shape;1966;p37">
              <a:extLst>
                <a:ext uri="{FF2B5EF4-FFF2-40B4-BE49-F238E27FC236}">
                  <a16:creationId xmlns:a16="http://schemas.microsoft.com/office/drawing/2014/main" id="{9D2B7788-5271-77FB-64D4-36BD83E19A70}"/>
                </a:ext>
              </a:extLst>
            </p:cNvPr>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5" name="Google Shape;1967;p37">
              <a:extLst>
                <a:ext uri="{FF2B5EF4-FFF2-40B4-BE49-F238E27FC236}">
                  <a16:creationId xmlns:a16="http://schemas.microsoft.com/office/drawing/2014/main" id="{112C3675-D42E-5D37-8367-5D313811F642}"/>
                </a:ext>
              </a:extLst>
            </p:cNvPr>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76" name="Google Shape;1968;p37">
              <a:extLst>
                <a:ext uri="{FF2B5EF4-FFF2-40B4-BE49-F238E27FC236}">
                  <a16:creationId xmlns:a16="http://schemas.microsoft.com/office/drawing/2014/main" id="{388641E5-29A6-19C4-91E0-E197973FC4CC}"/>
                </a:ext>
              </a:extLst>
            </p:cNvPr>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7" name="Google Shape;1969;p37">
              <a:extLst>
                <a:ext uri="{FF2B5EF4-FFF2-40B4-BE49-F238E27FC236}">
                  <a16:creationId xmlns:a16="http://schemas.microsoft.com/office/drawing/2014/main" id="{E03B4C19-9ED2-C211-9493-1965538B00A0}"/>
                </a:ext>
              </a:extLst>
            </p:cNvPr>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78" name="Google Shape;1970;p37">
              <a:extLst>
                <a:ext uri="{FF2B5EF4-FFF2-40B4-BE49-F238E27FC236}">
                  <a16:creationId xmlns:a16="http://schemas.microsoft.com/office/drawing/2014/main" id="{5EA1BE95-9E13-ADF2-76D4-3E9B49F8CF4E}"/>
                </a:ext>
              </a:extLst>
            </p:cNvPr>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79" name="Google Shape;1971;p37">
              <a:extLst>
                <a:ext uri="{FF2B5EF4-FFF2-40B4-BE49-F238E27FC236}">
                  <a16:creationId xmlns:a16="http://schemas.microsoft.com/office/drawing/2014/main" id="{2A333B1B-CEFC-894A-E285-0E35589E9A57}"/>
                </a:ext>
              </a:extLst>
            </p:cNvPr>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80" name="Google Shape;1972;p37">
              <a:extLst>
                <a:ext uri="{FF2B5EF4-FFF2-40B4-BE49-F238E27FC236}">
                  <a16:creationId xmlns:a16="http://schemas.microsoft.com/office/drawing/2014/main" id="{B1A8738B-6F5D-09B4-A97F-935070E4F875}"/>
                </a:ext>
              </a:extLst>
            </p:cNvPr>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81" name="Google Shape;1973;p37">
              <a:extLst>
                <a:ext uri="{FF2B5EF4-FFF2-40B4-BE49-F238E27FC236}">
                  <a16:creationId xmlns:a16="http://schemas.microsoft.com/office/drawing/2014/main" id="{80A01B6D-AD3F-840B-88C4-F9F207BFDAC7}"/>
                </a:ext>
              </a:extLst>
            </p:cNvPr>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2" name="Google Shape;1974;p37">
              <a:extLst>
                <a:ext uri="{FF2B5EF4-FFF2-40B4-BE49-F238E27FC236}">
                  <a16:creationId xmlns:a16="http://schemas.microsoft.com/office/drawing/2014/main" id="{0E61D8FD-A729-9C26-5286-AF7DF4CBC574}"/>
                </a:ext>
              </a:extLst>
            </p:cNvPr>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83" name="Google Shape;1975;p37">
              <a:extLst>
                <a:ext uri="{FF2B5EF4-FFF2-40B4-BE49-F238E27FC236}">
                  <a16:creationId xmlns:a16="http://schemas.microsoft.com/office/drawing/2014/main" id="{E8139A05-5A5E-2D41-3D85-008436938C62}"/>
                </a:ext>
              </a:extLst>
            </p:cNvPr>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84" name="Google Shape;1976;p37">
              <a:extLst>
                <a:ext uri="{FF2B5EF4-FFF2-40B4-BE49-F238E27FC236}">
                  <a16:creationId xmlns:a16="http://schemas.microsoft.com/office/drawing/2014/main" id="{645CCC62-144A-58C2-DD3B-6621F1136337}"/>
                </a:ext>
              </a:extLst>
            </p:cNvPr>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5" name="Google Shape;1977;p37">
              <a:extLst>
                <a:ext uri="{FF2B5EF4-FFF2-40B4-BE49-F238E27FC236}">
                  <a16:creationId xmlns:a16="http://schemas.microsoft.com/office/drawing/2014/main" id="{66D1248B-6DFD-DE82-6EBA-C6878EA41CE9}"/>
                </a:ext>
              </a:extLst>
            </p:cNvPr>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6" name="Google Shape;1978;p37">
              <a:extLst>
                <a:ext uri="{FF2B5EF4-FFF2-40B4-BE49-F238E27FC236}">
                  <a16:creationId xmlns:a16="http://schemas.microsoft.com/office/drawing/2014/main" id="{8EE5F0AD-3FD9-6F00-A6FD-C80640D2DB3D}"/>
                </a:ext>
              </a:extLst>
            </p:cNvPr>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87" name="Google Shape;1979;p37">
              <a:extLst>
                <a:ext uri="{FF2B5EF4-FFF2-40B4-BE49-F238E27FC236}">
                  <a16:creationId xmlns:a16="http://schemas.microsoft.com/office/drawing/2014/main" id="{913C5329-DDA5-B910-1310-9AE5C00DF2EE}"/>
                </a:ext>
              </a:extLst>
            </p:cNvPr>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88" name="Google Shape;1980;p37">
              <a:extLst>
                <a:ext uri="{FF2B5EF4-FFF2-40B4-BE49-F238E27FC236}">
                  <a16:creationId xmlns:a16="http://schemas.microsoft.com/office/drawing/2014/main" id="{3E160E3E-2A4A-D55C-D650-C2A62D78977D}"/>
                </a:ext>
              </a:extLst>
            </p:cNvPr>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89" name="Google Shape;1981;p37">
              <a:extLst>
                <a:ext uri="{FF2B5EF4-FFF2-40B4-BE49-F238E27FC236}">
                  <a16:creationId xmlns:a16="http://schemas.microsoft.com/office/drawing/2014/main" id="{4EE47E53-4720-D798-B564-C38123106F68}"/>
                </a:ext>
              </a:extLst>
            </p:cNvPr>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90" name="Google Shape;1982;p37">
              <a:extLst>
                <a:ext uri="{FF2B5EF4-FFF2-40B4-BE49-F238E27FC236}">
                  <a16:creationId xmlns:a16="http://schemas.microsoft.com/office/drawing/2014/main" id="{5D326BBD-6F8C-014F-1D25-B57D165CB699}"/>
                </a:ext>
              </a:extLst>
            </p:cNvPr>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1" name="Google Shape;1983;p37">
              <a:extLst>
                <a:ext uri="{FF2B5EF4-FFF2-40B4-BE49-F238E27FC236}">
                  <a16:creationId xmlns:a16="http://schemas.microsoft.com/office/drawing/2014/main" id="{6EF912AF-A274-A278-875C-FF2B40B7C270}"/>
                </a:ext>
              </a:extLst>
            </p:cNvPr>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2" name="Google Shape;1984;p37">
              <a:extLst>
                <a:ext uri="{FF2B5EF4-FFF2-40B4-BE49-F238E27FC236}">
                  <a16:creationId xmlns:a16="http://schemas.microsoft.com/office/drawing/2014/main" id="{A93B06A3-217B-BC2D-D478-F1887C350E37}"/>
                </a:ext>
              </a:extLst>
            </p:cNvPr>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3" name="Google Shape;1985;p37">
              <a:extLst>
                <a:ext uri="{FF2B5EF4-FFF2-40B4-BE49-F238E27FC236}">
                  <a16:creationId xmlns:a16="http://schemas.microsoft.com/office/drawing/2014/main" id="{C4FCDFA1-BB20-BED8-28E9-FB446662C1BD}"/>
                </a:ext>
              </a:extLst>
            </p:cNvPr>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4" name="Google Shape;1986;p37">
              <a:extLst>
                <a:ext uri="{FF2B5EF4-FFF2-40B4-BE49-F238E27FC236}">
                  <a16:creationId xmlns:a16="http://schemas.microsoft.com/office/drawing/2014/main" id="{94BA4395-9DAE-AE1C-E068-42A3B4CC029D}"/>
                </a:ext>
              </a:extLst>
            </p:cNvPr>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5" name="Google Shape;1987;p37">
              <a:extLst>
                <a:ext uri="{FF2B5EF4-FFF2-40B4-BE49-F238E27FC236}">
                  <a16:creationId xmlns:a16="http://schemas.microsoft.com/office/drawing/2014/main" id="{15916E2B-059D-1524-7EBA-BEE7A3C40934}"/>
                </a:ext>
              </a:extLst>
            </p:cNvPr>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6" name="Google Shape;1988;p37">
              <a:extLst>
                <a:ext uri="{FF2B5EF4-FFF2-40B4-BE49-F238E27FC236}">
                  <a16:creationId xmlns:a16="http://schemas.microsoft.com/office/drawing/2014/main" id="{8BC88594-40B3-2B37-8324-DACCAF47226B}"/>
                </a:ext>
              </a:extLst>
            </p:cNvPr>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7" name="Google Shape;1989;p37">
              <a:extLst>
                <a:ext uri="{FF2B5EF4-FFF2-40B4-BE49-F238E27FC236}">
                  <a16:creationId xmlns:a16="http://schemas.microsoft.com/office/drawing/2014/main" id="{18B62E28-6DAA-23AC-A466-0720FB7DB7E2}"/>
                </a:ext>
              </a:extLst>
            </p:cNvPr>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8" name="Google Shape;1990;p37">
              <a:extLst>
                <a:ext uri="{FF2B5EF4-FFF2-40B4-BE49-F238E27FC236}">
                  <a16:creationId xmlns:a16="http://schemas.microsoft.com/office/drawing/2014/main" id="{8F499F6C-E509-633B-CBDC-1D06B23E41BF}"/>
                </a:ext>
              </a:extLst>
            </p:cNvPr>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99" name="Google Shape;1991;p37">
              <a:extLst>
                <a:ext uri="{FF2B5EF4-FFF2-40B4-BE49-F238E27FC236}">
                  <a16:creationId xmlns:a16="http://schemas.microsoft.com/office/drawing/2014/main" id="{4C3FE862-9967-0F63-B544-5AF62120973D}"/>
                </a:ext>
              </a:extLst>
            </p:cNvPr>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0" name="Google Shape;1992;p37">
              <a:extLst>
                <a:ext uri="{FF2B5EF4-FFF2-40B4-BE49-F238E27FC236}">
                  <a16:creationId xmlns:a16="http://schemas.microsoft.com/office/drawing/2014/main" id="{70388E92-C39A-5C37-3B06-A0B103475AA2}"/>
                </a:ext>
              </a:extLst>
            </p:cNvPr>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1" name="Google Shape;1993;p37">
              <a:extLst>
                <a:ext uri="{FF2B5EF4-FFF2-40B4-BE49-F238E27FC236}">
                  <a16:creationId xmlns:a16="http://schemas.microsoft.com/office/drawing/2014/main" id="{47CD19FC-ABC8-20D3-F30A-348CE8BD11A4}"/>
                </a:ext>
              </a:extLst>
            </p:cNvPr>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2" name="Google Shape;1994;p37">
              <a:extLst>
                <a:ext uri="{FF2B5EF4-FFF2-40B4-BE49-F238E27FC236}">
                  <a16:creationId xmlns:a16="http://schemas.microsoft.com/office/drawing/2014/main" id="{72287C2E-7F28-D936-B580-A40943799B4A}"/>
                </a:ext>
              </a:extLst>
            </p:cNvPr>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3" name="Google Shape;1995;p37">
              <a:extLst>
                <a:ext uri="{FF2B5EF4-FFF2-40B4-BE49-F238E27FC236}">
                  <a16:creationId xmlns:a16="http://schemas.microsoft.com/office/drawing/2014/main" id="{44C56D12-EF5E-1EF7-FEEA-66A061F9364B}"/>
                </a:ext>
              </a:extLst>
            </p:cNvPr>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4" name="Google Shape;1996;p37">
              <a:extLst>
                <a:ext uri="{FF2B5EF4-FFF2-40B4-BE49-F238E27FC236}">
                  <a16:creationId xmlns:a16="http://schemas.microsoft.com/office/drawing/2014/main" id="{19175E7F-EBFE-5380-9A5C-CB127547C4A9}"/>
                </a:ext>
              </a:extLst>
            </p:cNvPr>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5" name="Google Shape;1997;p37">
              <a:extLst>
                <a:ext uri="{FF2B5EF4-FFF2-40B4-BE49-F238E27FC236}">
                  <a16:creationId xmlns:a16="http://schemas.microsoft.com/office/drawing/2014/main" id="{5854F6F7-700E-3B07-98E2-BD9687DE4DA2}"/>
                </a:ext>
              </a:extLst>
            </p:cNvPr>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6" name="Google Shape;1998;p37">
              <a:extLst>
                <a:ext uri="{FF2B5EF4-FFF2-40B4-BE49-F238E27FC236}">
                  <a16:creationId xmlns:a16="http://schemas.microsoft.com/office/drawing/2014/main" id="{0C828FD4-44D2-E086-2F9A-14EA592735B1}"/>
                </a:ext>
              </a:extLst>
            </p:cNvPr>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7" name="Google Shape;1999;p37">
              <a:extLst>
                <a:ext uri="{FF2B5EF4-FFF2-40B4-BE49-F238E27FC236}">
                  <a16:creationId xmlns:a16="http://schemas.microsoft.com/office/drawing/2014/main" id="{940BF48D-EEBC-8CA9-D34C-28554E76F929}"/>
                </a:ext>
              </a:extLst>
            </p:cNvPr>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8" name="Google Shape;2000;p37">
              <a:extLst>
                <a:ext uri="{FF2B5EF4-FFF2-40B4-BE49-F238E27FC236}">
                  <a16:creationId xmlns:a16="http://schemas.microsoft.com/office/drawing/2014/main" id="{7EB88E97-9D45-3332-BC1A-11137429B7C3}"/>
                </a:ext>
              </a:extLst>
            </p:cNvPr>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09" name="Google Shape;2001;p37">
              <a:extLst>
                <a:ext uri="{FF2B5EF4-FFF2-40B4-BE49-F238E27FC236}">
                  <a16:creationId xmlns:a16="http://schemas.microsoft.com/office/drawing/2014/main" id="{975B45C7-BC06-22C9-5AFA-C4C04418A732}"/>
                </a:ext>
              </a:extLst>
            </p:cNvPr>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10" name="Google Shape;2002;p37">
              <a:extLst>
                <a:ext uri="{FF2B5EF4-FFF2-40B4-BE49-F238E27FC236}">
                  <a16:creationId xmlns:a16="http://schemas.microsoft.com/office/drawing/2014/main" id="{2D4BDB79-97D9-C1AB-789A-1A64D7994350}"/>
                </a:ext>
              </a:extLst>
            </p:cNvPr>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1" name="Google Shape;2003;p37">
              <a:extLst>
                <a:ext uri="{FF2B5EF4-FFF2-40B4-BE49-F238E27FC236}">
                  <a16:creationId xmlns:a16="http://schemas.microsoft.com/office/drawing/2014/main" id="{0F9B505F-3702-966C-2E61-637C8BDEBFE4}"/>
                </a:ext>
              </a:extLst>
            </p:cNvPr>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2" name="Google Shape;2004;p37">
              <a:extLst>
                <a:ext uri="{FF2B5EF4-FFF2-40B4-BE49-F238E27FC236}">
                  <a16:creationId xmlns:a16="http://schemas.microsoft.com/office/drawing/2014/main" id="{AE70B037-98BA-5789-9AB4-ACE6C03C9990}"/>
                </a:ext>
              </a:extLst>
            </p:cNvPr>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3" name="Google Shape;2005;p37">
              <a:extLst>
                <a:ext uri="{FF2B5EF4-FFF2-40B4-BE49-F238E27FC236}">
                  <a16:creationId xmlns:a16="http://schemas.microsoft.com/office/drawing/2014/main" id="{0B60C6EC-8D67-4724-050D-EDC30934E40C}"/>
                </a:ext>
              </a:extLst>
            </p:cNvPr>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4" name="Google Shape;2006;p37">
              <a:extLst>
                <a:ext uri="{FF2B5EF4-FFF2-40B4-BE49-F238E27FC236}">
                  <a16:creationId xmlns:a16="http://schemas.microsoft.com/office/drawing/2014/main" id="{9FFA9A40-C3FB-7E5E-48DD-9D4A36E6583B}"/>
                </a:ext>
              </a:extLst>
            </p:cNvPr>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5" name="Google Shape;2007;p37">
              <a:extLst>
                <a:ext uri="{FF2B5EF4-FFF2-40B4-BE49-F238E27FC236}">
                  <a16:creationId xmlns:a16="http://schemas.microsoft.com/office/drawing/2014/main" id="{BD778DB3-0C77-4D89-6B89-3BB9B108C482}"/>
                </a:ext>
              </a:extLst>
            </p:cNvPr>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6" name="Google Shape;2008;p37">
              <a:extLst>
                <a:ext uri="{FF2B5EF4-FFF2-40B4-BE49-F238E27FC236}">
                  <a16:creationId xmlns:a16="http://schemas.microsoft.com/office/drawing/2014/main" id="{16CF3650-B092-CB86-F2E5-B06122479775}"/>
                </a:ext>
              </a:extLst>
            </p:cNvPr>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7" name="Google Shape;2009;p37">
              <a:extLst>
                <a:ext uri="{FF2B5EF4-FFF2-40B4-BE49-F238E27FC236}">
                  <a16:creationId xmlns:a16="http://schemas.microsoft.com/office/drawing/2014/main" id="{5D224FD1-2004-363D-AD1E-08F4DEE5093C}"/>
                </a:ext>
              </a:extLst>
            </p:cNvPr>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8" name="Google Shape;2010;p37">
              <a:extLst>
                <a:ext uri="{FF2B5EF4-FFF2-40B4-BE49-F238E27FC236}">
                  <a16:creationId xmlns:a16="http://schemas.microsoft.com/office/drawing/2014/main" id="{4B6EC770-6132-C1D4-7D73-F2D726E3D42D}"/>
                </a:ext>
              </a:extLst>
            </p:cNvPr>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9" name="Google Shape;2011;p37">
              <a:extLst>
                <a:ext uri="{FF2B5EF4-FFF2-40B4-BE49-F238E27FC236}">
                  <a16:creationId xmlns:a16="http://schemas.microsoft.com/office/drawing/2014/main" id="{CFA6F8F3-858A-E7F5-4866-AA33FC41E5C4}"/>
                </a:ext>
              </a:extLst>
            </p:cNvPr>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0" name="Google Shape;2012;p37">
              <a:extLst>
                <a:ext uri="{FF2B5EF4-FFF2-40B4-BE49-F238E27FC236}">
                  <a16:creationId xmlns:a16="http://schemas.microsoft.com/office/drawing/2014/main" id="{49D4687A-3D5A-E2EF-46B4-DE694F69C04A}"/>
                </a:ext>
              </a:extLst>
            </p:cNvPr>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1" name="Google Shape;2013;p37">
              <a:extLst>
                <a:ext uri="{FF2B5EF4-FFF2-40B4-BE49-F238E27FC236}">
                  <a16:creationId xmlns:a16="http://schemas.microsoft.com/office/drawing/2014/main" id="{2BB5AC84-BF8F-BC15-E83E-CDAF39EF739D}"/>
                </a:ext>
              </a:extLst>
            </p:cNvPr>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2" name="Google Shape;2014;p37">
              <a:extLst>
                <a:ext uri="{FF2B5EF4-FFF2-40B4-BE49-F238E27FC236}">
                  <a16:creationId xmlns:a16="http://schemas.microsoft.com/office/drawing/2014/main" id="{CA51D1B6-75A8-5985-537A-24E0B68B1A3F}"/>
                </a:ext>
              </a:extLst>
            </p:cNvPr>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3" name="Google Shape;2015;p37">
              <a:extLst>
                <a:ext uri="{FF2B5EF4-FFF2-40B4-BE49-F238E27FC236}">
                  <a16:creationId xmlns:a16="http://schemas.microsoft.com/office/drawing/2014/main" id="{C8C66A33-E76A-E3DA-F3C9-98189D4E815D}"/>
                </a:ext>
              </a:extLst>
            </p:cNvPr>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4" name="Google Shape;2016;p37">
              <a:extLst>
                <a:ext uri="{FF2B5EF4-FFF2-40B4-BE49-F238E27FC236}">
                  <a16:creationId xmlns:a16="http://schemas.microsoft.com/office/drawing/2014/main" id="{E6687E0A-DFEE-29EE-E88E-4BE5F6589576}"/>
                </a:ext>
              </a:extLst>
            </p:cNvPr>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25" name="Google Shape;2017;p37">
              <a:extLst>
                <a:ext uri="{FF2B5EF4-FFF2-40B4-BE49-F238E27FC236}">
                  <a16:creationId xmlns:a16="http://schemas.microsoft.com/office/drawing/2014/main" id="{F2B45019-28EF-6274-33F2-3CED93618576}"/>
                </a:ext>
              </a:extLst>
            </p:cNvPr>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26" name="Google Shape;2018;p37">
              <a:extLst>
                <a:ext uri="{FF2B5EF4-FFF2-40B4-BE49-F238E27FC236}">
                  <a16:creationId xmlns:a16="http://schemas.microsoft.com/office/drawing/2014/main" id="{0C51A469-C030-5960-8CB0-324334F421AD}"/>
                </a:ext>
              </a:extLst>
            </p:cNvPr>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27" name="Google Shape;2019;p37">
              <a:extLst>
                <a:ext uri="{FF2B5EF4-FFF2-40B4-BE49-F238E27FC236}">
                  <a16:creationId xmlns:a16="http://schemas.microsoft.com/office/drawing/2014/main" id="{802E7D5B-2FBD-7C36-12E9-6D5EE0409F46}"/>
                </a:ext>
              </a:extLst>
            </p:cNvPr>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28" name="Google Shape;2020;p37">
              <a:extLst>
                <a:ext uri="{FF2B5EF4-FFF2-40B4-BE49-F238E27FC236}">
                  <a16:creationId xmlns:a16="http://schemas.microsoft.com/office/drawing/2014/main" id="{E8E4D646-D834-1BD5-3858-E73F7843B81E}"/>
                </a:ext>
              </a:extLst>
            </p:cNvPr>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29" name="Google Shape;2021;p37">
              <a:extLst>
                <a:ext uri="{FF2B5EF4-FFF2-40B4-BE49-F238E27FC236}">
                  <a16:creationId xmlns:a16="http://schemas.microsoft.com/office/drawing/2014/main" id="{7A3F58AE-07F2-7D98-46BF-D9D10DBC69AE}"/>
                </a:ext>
              </a:extLst>
            </p:cNvPr>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0" name="Google Shape;2022;p37">
              <a:extLst>
                <a:ext uri="{FF2B5EF4-FFF2-40B4-BE49-F238E27FC236}">
                  <a16:creationId xmlns:a16="http://schemas.microsoft.com/office/drawing/2014/main" id="{F8DB30AE-6A3F-F657-0364-10172B3FB586}"/>
                </a:ext>
              </a:extLst>
            </p:cNvPr>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1" name="Google Shape;2023;p37">
              <a:extLst>
                <a:ext uri="{FF2B5EF4-FFF2-40B4-BE49-F238E27FC236}">
                  <a16:creationId xmlns:a16="http://schemas.microsoft.com/office/drawing/2014/main" id="{58ABAC21-81A4-3350-8471-F3B01FFA26F9}"/>
                </a:ext>
              </a:extLst>
            </p:cNvPr>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2" name="Google Shape;2024;p37">
              <a:extLst>
                <a:ext uri="{FF2B5EF4-FFF2-40B4-BE49-F238E27FC236}">
                  <a16:creationId xmlns:a16="http://schemas.microsoft.com/office/drawing/2014/main" id="{42551FDD-25E2-A305-2358-FD5013EE6272}"/>
                </a:ext>
              </a:extLst>
            </p:cNvPr>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3" name="Google Shape;2025;p37">
              <a:extLst>
                <a:ext uri="{FF2B5EF4-FFF2-40B4-BE49-F238E27FC236}">
                  <a16:creationId xmlns:a16="http://schemas.microsoft.com/office/drawing/2014/main" id="{FB0B4BD1-C6BC-160E-E829-F3BB508C7C91}"/>
                </a:ext>
              </a:extLst>
            </p:cNvPr>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4" name="Google Shape;2026;p37">
              <a:extLst>
                <a:ext uri="{FF2B5EF4-FFF2-40B4-BE49-F238E27FC236}">
                  <a16:creationId xmlns:a16="http://schemas.microsoft.com/office/drawing/2014/main" id="{EA216498-9E19-183F-6A7A-D0EB6ADB8A41}"/>
                </a:ext>
              </a:extLst>
            </p:cNvPr>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5" name="Google Shape;2027;p37">
              <a:extLst>
                <a:ext uri="{FF2B5EF4-FFF2-40B4-BE49-F238E27FC236}">
                  <a16:creationId xmlns:a16="http://schemas.microsoft.com/office/drawing/2014/main" id="{B94A4FAF-EBFB-2E03-A3C7-289E6254DACD}"/>
                </a:ext>
              </a:extLst>
            </p:cNvPr>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6" name="Google Shape;2028;p37">
              <a:extLst>
                <a:ext uri="{FF2B5EF4-FFF2-40B4-BE49-F238E27FC236}">
                  <a16:creationId xmlns:a16="http://schemas.microsoft.com/office/drawing/2014/main" id="{BBB60A7A-76A2-6DDF-E0E2-86FF1D4548D6}"/>
                </a:ext>
              </a:extLst>
            </p:cNvPr>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7" name="Google Shape;2029;p37">
              <a:extLst>
                <a:ext uri="{FF2B5EF4-FFF2-40B4-BE49-F238E27FC236}">
                  <a16:creationId xmlns:a16="http://schemas.microsoft.com/office/drawing/2014/main" id="{8A1728E6-A7D2-4642-C05A-741C8CF7478B}"/>
                </a:ext>
              </a:extLst>
            </p:cNvPr>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8" name="Google Shape;2030;p37">
              <a:extLst>
                <a:ext uri="{FF2B5EF4-FFF2-40B4-BE49-F238E27FC236}">
                  <a16:creationId xmlns:a16="http://schemas.microsoft.com/office/drawing/2014/main" id="{36486042-98AE-0630-5BE3-346D90E9D3EB}"/>
                </a:ext>
              </a:extLst>
            </p:cNvPr>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39" name="Google Shape;2031;p37">
              <a:extLst>
                <a:ext uri="{FF2B5EF4-FFF2-40B4-BE49-F238E27FC236}">
                  <a16:creationId xmlns:a16="http://schemas.microsoft.com/office/drawing/2014/main" id="{2C5563C3-7749-296B-773F-F7F58203337C}"/>
                </a:ext>
              </a:extLst>
            </p:cNvPr>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0" name="Google Shape;2032;p37">
              <a:extLst>
                <a:ext uri="{FF2B5EF4-FFF2-40B4-BE49-F238E27FC236}">
                  <a16:creationId xmlns:a16="http://schemas.microsoft.com/office/drawing/2014/main" id="{4AB2333F-7C28-B104-9125-47301D888ED3}"/>
                </a:ext>
              </a:extLst>
            </p:cNvPr>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1" name="Google Shape;2033;p37">
              <a:extLst>
                <a:ext uri="{FF2B5EF4-FFF2-40B4-BE49-F238E27FC236}">
                  <a16:creationId xmlns:a16="http://schemas.microsoft.com/office/drawing/2014/main" id="{4F018444-4250-5D3A-11A4-B653BC9CE625}"/>
                </a:ext>
              </a:extLst>
            </p:cNvPr>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2" name="Google Shape;2034;p37">
              <a:extLst>
                <a:ext uri="{FF2B5EF4-FFF2-40B4-BE49-F238E27FC236}">
                  <a16:creationId xmlns:a16="http://schemas.microsoft.com/office/drawing/2014/main" id="{80DEA592-6444-D7DC-91BE-39447D6A8BD4}"/>
                </a:ext>
              </a:extLst>
            </p:cNvPr>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3" name="Google Shape;2035;p37">
              <a:extLst>
                <a:ext uri="{FF2B5EF4-FFF2-40B4-BE49-F238E27FC236}">
                  <a16:creationId xmlns:a16="http://schemas.microsoft.com/office/drawing/2014/main" id="{4EE325D5-348A-24E7-DBFF-337F37DCEDFA}"/>
                </a:ext>
              </a:extLst>
            </p:cNvPr>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4" name="Google Shape;2036;p37">
              <a:extLst>
                <a:ext uri="{FF2B5EF4-FFF2-40B4-BE49-F238E27FC236}">
                  <a16:creationId xmlns:a16="http://schemas.microsoft.com/office/drawing/2014/main" id="{CD76EF65-9BB2-8DFC-A480-C9BD55118D21}"/>
                </a:ext>
              </a:extLst>
            </p:cNvPr>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5" name="Google Shape;2037;p37">
              <a:extLst>
                <a:ext uri="{FF2B5EF4-FFF2-40B4-BE49-F238E27FC236}">
                  <a16:creationId xmlns:a16="http://schemas.microsoft.com/office/drawing/2014/main" id="{9368D852-A3D6-9160-D148-F575BDE92408}"/>
                </a:ext>
              </a:extLst>
            </p:cNvPr>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6" name="Google Shape;2038;p37">
              <a:extLst>
                <a:ext uri="{FF2B5EF4-FFF2-40B4-BE49-F238E27FC236}">
                  <a16:creationId xmlns:a16="http://schemas.microsoft.com/office/drawing/2014/main" id="{2123B311-FC4F-0D09-9002-E07A92AA291E}"/>
                </a:ext>
              </a:extLst>
            </p:cNvPr>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7" name="Google Shape;2039;p37">
              <a:extLst>
                <a:ext uri="{FF2B5EF4-FFF2-40B4-BE49-F238E27FC236}">
                  <a16:creationId xmlns:a16="http://schemas.microsoft.com/office/drawing/2014/main" id="{571F19D6-BD34-B9E8-1847-60AD57059C8D}"/>
                </a:ext>
              </a:extLst>
            </p:cNvPr>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8" name="Google Shape;2040;p37">
              <a:extLst>
                <a:ext uri="{FF2B5EF4-FFF2-40B4-BE49-F238E27FC236}">
                  <a16:creationId xmlns:a16="http://schemas.microsoft.com/office/drawing/2014/main" id="{1A540647-C8FA-8A8A-11CA-1026C94B476E}"/>
                </a:ext>
              </a:extLst>
            </p:cNvPr>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49" name="Google Shape;2041;p37">
              <a:extLst>
                <a:ext uri="{FF2B5EF4-FFF2-40B4-BE49-F238E27FC236}">
                  <a16:creationId xmlns:a16="http://schemas.microsoft.com/office/drawing/2014/main" id="{6CDFF18A-5614-5EFA-5F8E-88539D1B6399}"/>
                </a:ext>
              </a:extLst>
            </p:cNvPr>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0" name="Google Shape;2042;p37">
              <a:extLst>
                <a:ext uri="{FF2B5EF4-FFF2-40B4-BE49-F238E27FC236}">
                  <a16:creationId xmlns:a16="http://schemas.microsoft.com/office/drawing/2014/main" id="{6C8EF751-5F1C-70E9-085E-8BE1CF45459A}"/>
                </a:ext>
              </a:extLst>
            </p:cNvPr>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1" name="Google Shape;2043;p37">
              <a:extLst>
                <a:ext uri="{FF2B5EF4-FFF2-40B4-BE49-F238E27FC236}">
                  <a16:creationId xmlns:a16="http://schemas.microsoft.com/office/drawing/2014/main" id="{25FB1FAA-5E82-724A-5034-F499E58A494A}"/>
                </a:ext>
              </a:extLst>
            </p:cNvPr>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2" name="Google Shape;2044;p37">
              <a:extLst>
                <a:ext uri="{FF2B5EF4-FFF2-40B4-BE49-F238E27FC236}">
                  <a16:creationId xmlns:a16="http://schemas.microsoft.com/office/drawing/2014/main" id="{29FAB377-B6E0-3147-F3AD-5C4859AD4863}"/>
                </a:ext>
              </a:extLst>
            </p:cNvPr>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3" name="Google Shape;2045;p37">
              <a:extLst>
                <a:ext uri="{FF2B5EF4-FFF2-40B4-BE49-F238E27FC236}">
                  <a16:creationId xmlns:a16="http://schemas.microsoft.com/office/drawing/2014/main" id="{C445A7B4-4A3F-1437-C9F1-42F114E44F97}"/>
                </a:ext>
              </a:extLst>
            </p:cNvPr>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4" name="Google Shape;2046;p37">
              <a:extLst>
                <a:ext uri="{FF2B5EF4-FFF2-40B4-BE49-F238E27FC236}">
                  <a16:creationId xmlns:a16="http://schemas.microsoft.com/office/drawing/2014/main" id="{9957BCF4-F2FB-DDE2-3816-BC4A74DD39AA}"/>
                </a:ext>
              </a:extLst>
            </p:cNvPr>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5" name="Google Shape;2047;p37">
              <a:extLst>
                <a:ext uri="{FF2B5EF4-FFF2-40B4-BE49-F238E27FC236}">
                  <a16:creationId xmlns:a16="http://schemas.microsoft.com/office/drawing/2014/main" id="{EE112F20-1B9D-EC13-C259-9510430071AC}"/>
                </a:ext>
              </a:extLst>
            </p:cNvPr>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6" name="Google Shape;2048;p37">
              <a:extLst>
                <a:ext uri="{FF2B5EF4-FFF2-40B4-BE49-F238E27FC236}">
                  <a16:creationId xmlns:a16="http://schemas.microsoft.com/office/drawing/2014/main" id="{6FE6A292-19A5-32FA-6447-E45E4F57552B}"/>
                </a:ext>
              </a:extLst>
            </p:cNvPr>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7" name="Google Shape;2049;p37">
              <a:extLst>
                <a:ext uri="{FF2B5EF4-FFF2-40B4-BE49-F238E27FC236}">
                  <a16:creationId xmlns:a16="http://schemas.microsoft.com/office/drawing/2014/main" id="{4AA369AF-9C84-5029-B581-C5B0E3D217AC}"/>
                </a:ext>
              </a:extLst>
            </p:cNvPr>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8" name="Google Shape;2050;p37">
              <a:extLst>
                <a:ext uri="{FF2B5EF4-FFF2-40B4-BE49-F238E27FC236}">
                  <a16:creationId xmlns:a16="http://schemas.microsoft.com/office/drawing/2014/main" id="{BA74AF39-DA5F-44C2-0213-0B51AF82D81A}"/>
                </a:ext>
              </a:extLst>
            </p:cNvPr>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59" name="Google Shape;2051;p37">
              <a:extLst>
                <a:ext uri="{FF2B5EF4-FFF2-40B4-BE49-F238E27FC236}">
                  <a16:creationId xmlns:a16="http://schemas.microsoft.com/office/drawing/2014/main" id="{27D59BD4-9BCA-43E8-70A2-A49B72CF9786}"/>
                </a:ext>
              </a:extLst>
            </p:cNvPr>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0" name="Google Shape;2052;p37">
              <a:extLst>
                <a:ext uri="{FF2B5EF4-FFF2-40B4-BE49-F238E27FC236}">
                  <a16:creationId xmlns:a16="http://schemas.microsoft.com/office/drawing/2014/main" id="{711F6615-E36D-C433-5AD6-DA3711073A03}"/>
                </a:ext>
              </a:extLst>
            </p:cNvPr>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1" name="Google Shape;2053;p37">
              <a:extLst>
                <a:ext uri="{FF2B5EF4-FFF2-40B4-BE49-F238E27FC236}">
                  <a16:creationId xmlns:a16="http://schemas.microsoft.com/office/drawing/2014/main" id="{B7F78FA6-1BED-17CA-41A1-7A2F60738C21}"/>
                </a:ext>
              </a:extLst>
            </p:cNvPr>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2" name="Google Shape;2054;p37">
              <a:extLst>
                <a:ext uri="{FF2B5EF4-FFF2-40B4-BE49-F238E27FC236}">
                  <a16:creationId xmlns:a16="http://schemas.microsoft.com/office/drawing/2014/main" id="{C8B86208-3C58-F230-489C-996033C01284}"/>
                </a:ext>
              </a:extLst>
            </p:cNvPr>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3" name="Google Shape;2055;p37">
              <a:extLst>
                <a:ext uri="{FF2B5EF4-FFF2-40B4-BE49-F238E27FC236}">
                  <a16:creationId xmlns:a16="http://schemas.microsoft.com/office/drawing/2014/main" id="{EF54D9A7-15E0-58D1-8E69-FC1C4FDEF2EA}"/>
                </a:ext>
              </a:extLst>
            </p:cNvPr>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4" name="Google Shape;2056;p37">
              <a:extLst>
                <a:ext uri="{FF2B5EF4-FFF2-40B4-BE49-F238E27FC236}">
                  <a16:creationId xmlns:a16="http://schemas.microsoft.com/office/drawing/2014/main" id="{C40F3D9A-1384-015D-8183-63D396BFDDF7}"/>
                </a:ext>
              </a:extLst>
            </p:cNvPr>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5" name="Google Shape;2057;p37">
              <a:extLst>
                <a:ext uri="{FF2B5EF4-FFF2-40B4-BE49-F238E27FC236}">
                  <a16:creationId xmlns:a16="http://schemas.microsoft.com/office/drawing/2014/main" id="{23638F48-52A5-B817-BFAC-28EA1FAE111C}"/>
                </a:ext>
              </a:extLst>
            </p:cNvPr>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6" name="Google Shape;2058;p37">
              <a:extLst>
                <a:ext uri="{FF2B5EF4-FFF2-40B4-BE49-F238E27FC236}">
                  <a16:creationId xmlns:a16="http://schemas.microsoft.com/office/drawing/2014/main" id="{978A2803-C5DA-8F86-91C7-374645335EDA}"/>
                </a:ext>
              </a:extLst>
            </p:cNvPr>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7" name="Google Shape;2059;p37">
              <a:extLst>
                <a:ext uri="{FF2B5EF4-FFF2-40B4-BE49-F238E27FC236}">
                  <a16:creationId xmlns:a16="http://schemas.microsoft.com/office/drawing/2014/main" id="{92682D03-0071-EC4D-9990-5C8081FBA883}"/>
                </a:ext>
              </a:extLst>
            </p:cNvPr>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8" name="Google Shape;2060;p37">
              <a:extLst>
                <a:ext uri="{FF2B5EF4-FFF2-40B4-BE49-F238E27FC236}">
                  <a16:creationId xmlns:a16="http://schemas.microsoft.com/office/drawing/2014/main" id="{6C50A61E-A0BD-2C51-2BE6-F78CFF01E9FC}"/>
                </a:ext>
              </a:extLst>
            </p:cNvPr>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69" name="Google Shape;2061;p37">
              <a:extLst>
                <a:ext uri="{FF2B5EF4-FFF2-40B4-BE49-F238E27FC236}">
                  <a16:creationId xmlns:a16="http://schemas.microsoft.com/office/drawing/2014/main" id="{FF4A7071-B361-8D54-4825-A28E9E2FA943}"/>
                </a:ext>
              </a:extLst>
            </p:cNvPr>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70" name="Google Shape;2062;p37">
              <a:extLst>
                <a:ext uri="{FF2B5EF4-FFF2-40B4-BE49-F238E27FC236}">
                  <a16:creationId xmlns:a16="http://schemas.microsoft.com/office/drawing/2014/main" id="{F59FFEF1-8D85-B683-299C-946B3FB45D7F}"/>
                </a:ext>
              </a:extLst>
            </p:cNvPr>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71" name="Google Shape;2063;p37">
              <a:extLst>
                <a:ext uri="{FF2B5EF4-FFF2-40B4-BE49-F238E27FC236}">
                  <a16:creationId xmlns:a16="http://schemas.microsoft.com/office/drawing/2014/main" id="{D96FDF8F-01E0-3092-0387-ACFFA255F571}"/>
                </a:ext>
              </a:extLst>
            </p:cNvPr>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72" name="Google Shape;2064;p37">
              <a:extLst>
                <a:ext uri="{FF2B5EF4-FFF2-40B4-BE49-F238E27FC236}">
                  <a16:creationId xmlns:a16="http://schemas.microsoft.com/office/drawing/2014/main" id="{B75E5A02-1BA7-0F0B-C2DD-59A8F506C41E}"/>
                </a:ext>
              </a:extLst>
            </p:cNvPr>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73" name="Google Shape;2065;p37">
              <a:extLst>
                <a:ext uri="{FF2B5EF4-FFF2-40B4-BE49-F238E27FC236}">
                  <a16:creationId xmlns:a16="http://schemas.microsoft.com/office/drawing/2014/main" id="{DE06A85F-D642-77FF-A14F-5D240C9590DB}"/>
                </a:ext>
              </a:extLst>
            </p:cNvPr>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74" name="Google Shape;2066;p37">
              <a:extLst>
                <a:ext uri="{FF2B5EF4-FFF2-40B4-BE49-F238E27FC236}">
                  <a16:creationId xmlns:a16="http://schemas.microsoft.com/office/drawing/2014/main" id="{7287B11E-400C-AC02-2F4C-FF432FBAE49A}"/>
                </a:ext>
              </a:extLst>
            </p:cNvPr>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75" name="Google Shape;2067;p37">
              <a:extLst>
                <a:ext uri="{FF2B5EF4-FFF2-40B4-BE49-F238E27FC236}">
                  <a16:creationId xmlns:a16="http://schemas.microsoft.com/office/drawing/2014/main" id="{916009BF-7A7C-6EFB-7121-5EF4D82A2551}"/>
                </a:ext>
              </a:extLst>
            </p:cNvPr>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76" name="Google Shape;2068;p37">
              <a:extLst>
                <a:ext uri="{FF2B5EF4-FFF2-40B4-BE49-F238E27FC236}">
                  <a16:creationId xmlns:a16="http://schemas.microsoft.com/office/drawing/2014/main" id="{215F3106-DFDC-CE2B-DD73-D4496A5F5E06}"/>
                </a:ext>
              </a:extLst>
            </p:cNvPr>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77" name="Google Shape;2069;p37">
              <a:extLst>
                <a:ext uri="{FF2B5EF4-FFF2-40B4-BE49-F238E27FC236}">
                  <a16:creationId xmlns:a16="http://schemas.microsoft.com/office/drawing/2014/main" id="{1701A94A-DEA0-CCDF-E208-DB37E28B088A}"/>
                </a:ext>
              </a:extLst>
            </p:cNvPr>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78" name="Google Shape;2070;p37">
              <a:extLst>
                <a:ext uri="{FF2B5EF4-FFF2-40B4-BE49-F238E27FC236}">
                  <a16:creationId xmlns:a16="http://schemas.microsoft.com/office/drawing/2014/main" id="{D0C8D59B-AB76-3C12-E9E5-1E8739CDF1E6}"/>
                </a:ext>
              </a:extLst>
            </p:cNvPr>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79" name="Google Shape;2071;p37">
              <a:extLst>
                <a:ext uri="{FF2B5EF4-FFF2-40B4-BE49-F238E27FC236}">
                  <a16:creationId xmlns:a16="http://schemas.microsoft.com/office/drawing/2014/main" id="{C726992E-8CCF-153C-1701-6EF22F0E14A2}"/>
                </a:ext>
              </a:extLst>
            </p:cNvPr>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80" name="Google Shape;2072;p37">
              <a:extLst>
                <a:ext uri="{FF2B5EF4-FFF2-40B4-BE49-F238E27FC236}">
                  <a16:creationId xmlns:a16="http://schemas.microsoft.com/office/drawing/2014/main" id="{60055D68-5FFE-BB10-2BA9-C60D2BCDF730}"/>
                </a:ext>
              </a:extLst>
            </p:cNvPr>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81" name="Google Shape;2073;p37">
              <a:extLst>
                <a:ext uri="{FF2B5EF4-FFF2-40B4-BE49-F238E27FC236}">
                  <a16:creationId xmlns:a16="http://schemas.microsoft.com/office/drawing/2014/main" id="{A7EED830-73FD-50A8-5739-AC82AEF5BC05}"/>
                </a:ext>
              </a:extLst>
            </p:cNvPr>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82" name="Google Shape;2074;p37">
              <a:extLst>
                <a:ext uri="{FF2B5EF4-FFF2-40B4-BE49-F238E27FC236}">
                  <a16:creationId xmlns:a16="http://schemas.microsoft.com/office/drawing/2014/main" id="{C48CDD75-F777-D3D5-67E6-7D0B101654F3}"/>
                </a:ext>
              </a:extLst>
            </p:cNvPr>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183" name="Google Shape;2075;p37">
              <a:extLst>
                <a:ext uri="{FF2B5EF4-FFF2-40B4-BE49-F238E27FC236}">
                  <a16:creationId xmlns:a16="http://schemas.microsoft.com/office/drawing/2014/main" id="{464C8B4E-383C-FA45-5627-5A54E58D6A0F}"/>
                </a:ext>
              </a:extLst>
            </p:cNvPr>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4" name="Google Shape;2076;p37">
              <a:extLst>
                <a:ext uri="{FF2B5EF4-FFF2-40B4-BE49-F238E27FC236}">
                  <a16:creationId xmlns:a16="http://schemas.microsoft.com/office/drawing/2014/main" id="{7AF4AF6B-4589-1752-C334-F071C1F2D2E7}"/>
                </a:ext>
              </a:extLst>
            </p:cNvPr>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5" name="Google Shape;2077;p37">
              <a:extLst>
                <a:ext uri="{FF2B5EF4-FFF2-40B4-BE49-F238E27FC236}">
                  <a16:creationId xmlns:a16="http://schemas.microsoft.com/office/drawing/2014/main" id="{D67CEFF5-44CF-A6C2-594C-B6576F13546E}"/>
                </a:ext>
              </a:extLst>
            </p:cNvPr>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6" name="Google Shape;2078;p37">
              <a:extLst>
                <a:ext uri="{FF2B5EF4-FFF2-40B4-BE49-F238E27FC236}">
                  <a16:creationId xmlns:a16="http://schemas.microsoft.com/office/drawing/2014/main" id="{1CBF96A9-5ED4-4C03-25FF-680D4829DA64}"/>
                </a:ext>
              </a:extLst>
            </p:cNvPr>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7" name="Google Shape;2079;p37">
              <a:extLst>
                <a:ext uri="{FF2B5EF4-FFF2-40B4-BE49-F238E27FC236}">
                  <a16:creationId xmlns:a16="http://schemas.microsoft.com/office/drawing/2014/main" id="{B23B328B-6D68-48B2-4E1C-A6106F74EC29}"/>
                </a:ext>
              </a:extLst>
            </p:cNvPr>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88" name="Google Shape;2080;p37">
              <a:extLst>
                <a:ext uri="{FF2B5EF4-FFF2-40B4-BE49-F238E27FC236}">
                  <a16:creationId xmlns:a16="http://schemas.microsoft.com/office/drawing/2014/main" id="{D2B8587D-A4F2-CCDA-585D-C7DD613549AE}"/>
                </a:ext>
              </a:extLst>
            </p:cNvPr>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9" name="Google Shape;2081;p37">
              <a:extLst>
                <a:ext uri="{FF2B5EF4-FFF2-40B4-BE49-F238E27FC236}">
                  <a16:creationId xmlns:a16="http://schemas.microsoft.com/office/drawing/2014/main" id="{1EF3A257-4603-2A28-DFAC-399CBFEB9FC7}"/>
                </a:ext>
              </a:extLst>
            </p:cNvPr>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0" name="Google Shape;2082;p37">
              <a:extLst>
                <a:ext uri="{FF2B5EF4-FFF2-40B4-BE49-F238E27FC236}">
                  <a16:creationId xmlns:a16="http://schemas.microsoft.com/office/drawing/2014/main" id="{454C74E5-E6A5-3136-8D68-BC2B02D1E123}"/>
                </a:ext>
              </a:extLst>
            </p:cNvPr>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1" name="Google Shape;2083;p37">
              <a:extLst>
                <a:ext uri="{FF2B5EF4-FFF2-40B4-BE49-F238E27FC236}">
                  <a16:creationId xmlns:a16="http://schemas.microsoft.com/office/drawing/2014/main" id="{38495F56-A043-E3F0-29A0-694E349887F0}"/>
                </a:ext>
              </a:extLst>
            </p:cNvPr>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2" name="Google Shape;2084;p37">
              <a:extLst>
                <a:ext uri="{FF2B5EF4-FFF2-40B4-BE49-F238E27FC236}">
                  <a16:creationId xmlns:a16="http://schemas.microsoft.com/office/drawing/2014/main" id="{4C242B1F-27A3-41DA-8D83-39B69B0E08E9}"/>
                </a:ext>
              </a:extLst>
            </p:cNvPr>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3" name="Google Shape;2085;p37">
              <a:extLst>
                <a:ext uri="{FF2B5EF4-FFF2-40B4-BE49-F238E27FC236}">
                  <a16:creationId xmlns:a16="http://schemas.microsoft.com/office/drawing/2014/main" id="{1F9C3EF4-1D49-FFC6-BAE7-65316561F150}"/>
                </a:ext>
              </a:extLst>
            </p:cNvPr>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4" name="Google Shape;2086;p37">
              <a:extLst>
                <a:ext uri="{FF2B5EF4-FFF2-40B4-BE49-F238E27FC236}">
                  <a16:creationId xmlns:a16="http://schemas.microsoft.com/office/drawing/2014/main" id="{D5476F57-67A6-E409-9B70-40F1F4139C17}"/>
                </a:ext>
              </a:extLst>
            </p:cNvPr>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5" name="Google Shape;2087;p37">
              <a:extLst>
                <a:ext uri="{FF2B5EF4-FFF2-40B4-BE49-F238E27FC236}">
                  <a16:creationId xmlns:a16="http://schemas.microsoft.com/office/drawing/2014/main" id="{6AA6FC3B-4AF5-F8FE-F489-1930F2377E8D}"/>
                </a:ext>
              </a:extLst>
            </p:cNvPr>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96" name="Google Shape;2088;p37">
              <a:extLst>
                <a:ext uri="{FF2B5EF4-FFF2-40B4-BE49-F238E27FC236}">
                  <a16:creationId xmlns:a16="http://schemas.microsoft.com/office/drawing/2014/main" id="{674062E6-F64A-6E56-AC60-905632245770}"/>
                </a:ext>
              </a:extLst>
            </p:cNvPr>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7" name="Google Shape;2089;p37">
              <a:extLst>
                <a:ext uri="{FF2B5EF4-FFF2-40B4-BE49-F238E27FC236}">
                  <a16:creationId xmlns:a16="http://schemas.microsoft.com/office/drawing/2014/main" id="{A58BACC7-8D6E-82AD-1188-0098B06B4007}"/>
                </a:ext>
              </a:extLst>
            </p:cNvPr>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8" name="Google Shape;2090;p37">
              <a:extLst>
                <a:ext uri="{FF2B5EF4-FFF2-40B4-BE49-F238E27FC236}">
                  <a16:creationId xmlns:a16="http://schemas.microsoft.com/office/drawing/2014/main" id="{80F8995C-5685-6984-01F5-2CB5AA032790}"/>
                </a:ext>
              </a:extLst>
            </p:cNvPr>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9" name="Google Shape;2091;p37">
              <a:extLst>
                <a:ext uri="{FF2B5EF4-FFF2-40B4-BE49-F238E27FC236}">
                  <a16:creationId xmlns:a16="http://schemas.microsoft.com/office/drawing/2014/main" id="{4DD8B4FE-2004-3404-5F1A-4C347A6DAD40}"/>
                </a:ext>
              </a:extLst>
            </p:cNvPr>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0" name="Google Shape;2092;p37">
              <a:extLst>
                <a:ext uri="{FF2B5EF4-FFF2-40B4-BE49-F238E27FC236}">
                  <a16:creationId xmlns:a16="http://schemas.microsoft.com/office/drawing/2014/main" id="{EB289ADC-F301-5154-40C6-B3FFA991DD8C}"/>
                </a:ext>
              </a:extLst>
            </p:cNvPr>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1" name="Google Shape;2093;p37">
              <a:extLst>
                <a:ext uri="{FF2B5EF4-FFF2-40B4-BE49-F238E27FC236}">
                  <a16:creationId xmlns:a16="http://schemas.microsoft.com/office/drawing/2014/main" id="{FF3D83EA-8098-D3EC-AF16-E17196B3EAE8}"/>
                </a:ext>
              </a:extLst>
            </p:cNvPr>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2" name="Google Shape;2094;p37">
              <a:extLst>
                <a:ext uri="{FF2B5EF4-FFF2-40B4-BE49-F238E27FC236}">
                  <a16:creationId xmlns:a16="http://schemas.microsoft.com/office/drawing/2014/main" id="{20AB19E6-D66F-3D88-D8ED-C6D91333DFCC}"/>
                </a:ext>
              </a:extLst>
            </p:cNvPr>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3" name="Google Shape;2095;p37">
              <a:extLst>
                <a:ext uri="{FF2B5EF4-FFF2-40B4-BE49-F238E27FC236}">
                  <a16:creationId xmlns:a16="http://schemas.microsoft.com/office/drawing/2014/main" id="{84EC2CE9-0D6E-F31B-8DDC-1C390FEFA525}"/>
                </a:ext>
              </a:extLst>
            </p:cNvPr>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04" name="Google Shape;2096;p37">
              <a:extLst>
                <a:ext uri="{FF2B5EF4-FFF2-40B4-BE49-F238E27FC236}">
                  <a16:creationId xmlns:a16="http://schemas.microsoft.com/office/drawing/2014/main" id="{0E7D2C96-1941-B514-A763-5BA496D6F642}"/>
                </a:ext>
              </a:extLst>
            </p:cNvPr>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05" name="Google Shape;2097;p37">
              <a:extLst>
                <a:ext uri="{FF2B5EF4-FFF2-40B4-BE49-F238E27FC236}">
                  <a16:creationId xmlns:a16="http://schemas.microsoft.com/office/drawing/2014/main" id="{5A2C253C-09BB-3C08-0AE2-609760A0543B}"/>
                </a:ext>
              </a:extLst>
            </p:cNvPr>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206" name="Google Shape;2098;p37">
              <a:extLst>
                <a:ext uri="{FF2B5EF4-FFF2-40B4-BE49-F238E27FC236}">
                  <a16:creationId xmlns:a16="http://schemas.microsoft.com/office/drawing/2014/main" id="{34D371E3-80F5-7C86-FFEE-24767C4570EB}"/>
                </a:ext>
              </a:extLst>
            </p:cNvPr>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207" name="Google Shape;2099;p37">
              <a:extLst>
                <a:ext uri="{FF2B5EF4-FFF2-40B4-BE49-F238E27FC236}">
                  <a16:creationId xmlns:a16="http://schemas.microsoft.com/office/drawing/2014/main" id="{C1DE8038-FCAD-9597-C51E-EB0F8B451CE5}"/>
                </a:ext>
              </a:extLst>
            </p:cNvPr>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08" name="Google Shape;2100;p37">
              <a:extLst>
                <a:ext uri="{FF2B5EF4-FFF2-40B4-BE49-F238E27FC236}">
                  <a16:creationId xmlns:a16="http://schemas.microsoft.com/office/drawing/2014/main" id="{2B30E2CC-5A6B-9AF0-01B4-934ADA6A2819}"/>
                </a:ext>
              </a:extLst>
            </p:cNvPr>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09" name="Google Shape;2101;p37">
              <a:extLst>
                <a:ext uri="{FF2B5EF4-FFF2-40B4-BE49-F238E27FC236}">
                  <a16:creationId xmlns:a16="http://schemas.microsoft.com/office/drawing/2014/main" id="{EB8E5355-1F55-2546-BAC6-CEF2E6CB675A}"/>
                </a:ext>
              </a:extLst>
            </p:cNvPr>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10" name="Google Shape;2102;p37">
              <a:extLst>
                <a:ext uri="{FF2B5EF4-FFF2-40B4-BE49-F238E27FC236}">
                  <a16:creationId xmlns:a16="http://schemas.microsoft.com/office/drawing/2014/main" id="{C72D5DC4-8F8E-904D-3FD2-554CF7929B90}"/>
                </a:ext>
              </a:extLst>
            </p:cNvPr>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11" name="Google Shape;2103;p37">
              <a:extLst>
                <a:ext uri="{FF2B5EF4-FFF2-40B4-BE49-F238E27FC236}">
                  <a16:creationId xmlns:a16="http://schemas.microsoft.com/office/drawing/2014/main" id="{DDB36EED-3247-BF7A-C6E6-A0C0338EC1A4}"/>
                </a:ext>
              </a:extLst>
            </p:cNvPr>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2" name="Google Shape;2104;p37">
              <a:extLst>
                <a:ext uri="{FF2B5EF4-FFF2-40B4-BE49-F238E27FC236}">
                  <a16:creationId xmlns:a16="http://schemas.microsoft.com/office/drawing/2014/main" id="{183C5F28-BE37-F76E-CEAA-A8AC029B9038}"/>
                </a:ext>
              </a:extLst>
            </p:cNvPr>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68569" tIns="68569" rIns="68569" bIns="68569" anchor="ctr" anchorCtr="0">
              <a:noAutofit/>
            </a:bodyPr>
            <a:lstStyle/>
            <a:p>
              <a:endParaRPr sz="1050"/>
            </a:p>
          </p:txBody>
        </p:sp>
        <p:sp>
          <p:nvSpPr>
            <p:cNvPr id="213" name="Google Shape;2105;p37">
              <a:extLst>
                <a:ext uri="{FF2B5EF4-FFF2-40B4-BE49-F238E27FC236}">
                  <a16:creationId xmlns:a16="http://schemas.microsoft.com/office/drawing/2014/main" id="{1F870D3F-FB5D-7E6F-1FAE-8822ACDB8DFC}"/>
                </a:ext>
              </a:extLst>
            </p:cNvPr>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grpSp>
      <p:pic>
        <p:nvPicPr>
          <p:cNvPr id="215" name="Picture 6">
            <a:extLst>
              <a:ext uri="{FF2B5EF4-FFF2-40B4-BE49-F238E27FC236}">
                <a16:creationId xmlns:a16="http://schemas.microsoft.com/office/drawing/2014/main" id="{6309BB61-F809-ADDC-F5D6-D460789F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194" y="-14980"/>
            <a:ext cx="695687" cy="848974"/>
          </a:xfrm>
          <a:prstGeom prst="rect">
            <a:avLst/>
          </a:prstGeom>
          <a:noFill/>
          <a:extLst>
            <a:ext uri="{909E8E84-426E-40DD-AFC4-6F175D3DCCD1}">
              <a14:hiddenFill xmlns:a14="http://schemas.microsoft.com/office/drawing/2010/main">
                <a:solidFill>
                  <a:srgbClr val="FFFFFF"/>
                </a:solidFill>
              </a14:hiddenFill>
            </a:ext>
          </a:extLst>
        </p:spPr>
      </p:pic>
      <p:sp>
        <p:nvSpPr>
          <p:cNvPr id="216" name="CuadroTexto 215">
            <a:extLst>
              <a:ext uri="{FF2B5EF4-FFF2-40B4-BE49-F238E27FC236}">
                <a16:creationId xmlns:a16="http://schemas.microsoft.com/office/drawing/2014/main" id="{3A4BCECA-D5F4-FF93-4C1D-791764BDD100}"/>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11</a:t>
            </a:r>
          </a:p>
        </p:txBody>
      </p:sp>
      <p:pic>
        <p:nvPicPr>
          <p:cNvPr id="217" name="Picture 2">
            <a:extLst>
              <a:ext uri="{FF2B5EF4-FFF2-40B4-BE49-F238E27FC236}">
                <a16:creationId xmlns:a16="http://schemas.microsoft.com/office/drawing/2014/main" id="{633B58E0-31A1-951B-FF84-2B3163C2D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335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oogle Shape;716;p31">
            <a:extLst>
              <a:ext uri="{FF2B5EF4-FFF2-40B4-BE49-F238E27FC236}">
                <a16:creationId xmlns:a16="http://schemas.microsoft.com/office/drawing/2014/main" id="{08B2D6C7-1577-CD5C-68E6-81A3325E7AD4}"/>
              </a:ext>
            </a:extLst>
          </p:cNvPr>
          <p:cNvGrpSpPr/>
          <p:nvPr/>
        </p:nvGrpSpPr>
        <p:grpSpPr>
          <a:xfrm>
            <a:off x="1274501" y="1341260"/>
            <a:ext cx="2931125" cy="3336516"/>
            <a:chOff x="710275" y="1300650"/>
            <a:chExt cx="1792502" cy="3336516"/>
          </a:xfrm>
        </p:grpSpPr>
        <p:sp>
          <p:nvSpPr>
            <p:cNvPr id="37" name="Google Shape;717;p31">
              <a:extLst>
                <a:ext uri="{FF2B5EF4-FFF2-40B4-BE49-F238E27FC236}">
                  <a16:creationId xmlns:a16="http://schemas.microsoft.com/office/drawing/2014/main" id="{E36E23AD-C0E2-3631-39DC-8DC5C738B679}"/>
                </a:ext>
              </a:extLst>
            </p:cNvPr>
            <p:cNvSpPr/>
            <p:nvPr/>
          </p:nvSpPr>
          <p:spPr>
            <a:xfrm rot="10800000" flipH="1">
              <a:off x="710277" y="2015458"/>
              <a:ext cx="1792500" cy="2621708"/>
            </a:xfrm>
            <a:prstGeom prst="round2SameRect">
              <a:avLst>
                <a:gd name="adj1" fmla="val 5874"/>
                <a:gd name="adj2" fmla="val 0"/>
              </a:avLst>
            </a:prstGeom>
            <a:noFill/>
            <a:ln w="19050" cap="flat" cmpd="sng">
              <a:solidFill>
                <a:srgbClr val="C5C5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8" name="Google Shape;718;p31">
              <a:extLst>
                <a:ext uri="{FF2B5EF4-FFF2-40B4-BE49-F238E27FC236}">
                  <a16:creationId xmlns:a16="http://schemas.microsoft.com/office/drawing/2014/main" id="{00228CA7-5ACC-33E4-9A8D-9A478E6C1A42}"/>
                </a:ext>
              </a:extLst>
            </p:cNvPr>
            <p:cNvSpPr txBox="1"/>
            <p:nvPr/>
          </p:nvSpPr>
          <p:spPr>
            <a:xfrm>
              <a:off x="790205" y="3112308"/>
              <a:ext cx="1632600" cy="4296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9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rPr>
                <a:t>Desempeño</a:t>
              </a:r>
              <a:endParaRPr kumimoji="0" sz="19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endParaRPr>
            </a:p>
          </p:txBody>
        </p:sp>
        <p:sp>
          <p:nvSpPr>
            <p:cNvPr id="39" name="Google Shape;719;p31">
              <a:extLst>
                <a:ext uri="{FF2B5EF4-FFF2-40B4-BE49-F238E27FC236}">
                  <a16:creationId xmlns:a16="http://schemas.microsoft.com/office/drawing/2014/main" id="{7EFF90FB-E801-08F0-3450-5095B44F311E}"/>
                </a:ext>
              </a:extLst>
            </p:cNvPr>
            <p:cNvSpPr txBox="1"/>
            <p:nvPr/>
          </p:nvSpPr>
          <p:spPr>
            <a:xfrm>
              <a:off x="815316" y="2012487"/>
              <a:ext cx="1632600" cy="746006"/>
            </a:xfrm>
            <a:prstGeom prst="rect">
              <a:avLst/>
            </a:prstGeom>
            <a:noFill/>
            <a:ln>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494949"/>
                  </a:solidFill>
                  <a:effectLst/>
                  <a:uLnTx/>
                  <a:uFillTx/>
                  <a:latin typeface="Barlow Semi Condensed"/>
                  <a:sym typeface="Roboto"/>
                </a:rPr>
                <a:t>Modelo en línea de clasificación multi-idioma 45 divisiones CPV.</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600" b="0" i="0" u="none" strike="noStrike" kern="0" cap="none" spc="0" normalizeH="0" baseline="0" noProof="0" dirty="0">
                <a:ln>
                  <a:noFill/>
                </a:ln>
                <a:solidFill>
                  <a:srgbClr val="494949"/>
                </a:solidFill>
                <a:effectLst/>
                <a:uLnTx/>
                <a:uFillTx/>
                <a:latin typeface="Barlow Semi Condensed"/>
                <a:sym typeface="Roboto"/>
              </a:endParaRPr>
            </a:p>
          </p:txBody>
        </p:sp>
        <p:sp>
          <p:nvSpPr>
            <p:cNvPr id="40" name="Google Shape;720;p31">
              <a:extLst>
                <a:ext uri="{FF2B5EF4-FFF2-40B4-BE49-F238E27FC236}">
                  <a16:creationId xmlns:a16="http://schemas.microsoft.com/office/drawing/2014/main" id="{754328CB-CD35-74A9-111B-4A74F1688688}"/>
                </a:ext>
              </a:extLst>
            </p:cNvPr>
            <p:cNvSpPr/>
            <p:nvPr/>
          </p:nvSpPr>
          <p:spPr>
            <a:xfrm>
              <a:off x="710275" y="1300650"/>
              <a:ext cx="1792500" cy="585600"/>
            </a:xfrm>
            <a:prstGeom prst="round2SameRect">
              <a:avLst>
                <a:gd name="adj1" fmla="val 16667"/>
                <a:gd name="adj2" fmla="val 0"/>
              </a:avLst>
            </a:prstGeom>
            <a:solidFill>
              <a:srgbClr val="B2C0A7"/>
            </a:solidFill>
            <a:ln w="19050" cap="flat" cmpd="sng">
              <a:solidFill>
                <a:srgbClr val="B2C0A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s-MX" sz="16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a:t>
              </a:r>
              <a:r>
                <a:rPr kumimoji="0" lang="es-MX" sz="1600" b="1" i="0" u="none" strike="noStrike" kern="0" cap="none" spc="0" normalizeH="0" baseline="0" noProof="0" dirty="0" err="1">
                  <a:ln>
                    <a:noFill/>
                  </a:ln>
                  <a:solidFill>
                    <a:srgbClr val="FFFFFF"/>
                  </a:solidFill>
                  <a:effectLst/>
                  <a:uLnTx/>
                  <a:uFillTx/>
                  <a:latin typeface="Fira Sans Extra Condensed Medium"/>
                  <a:ea typeface="Fira Sans Extra Condensed Medium"/>
                  <a:cs typeface="Fira Sans Extra Condensed Medium"/>
                  <a:sym typeface="Fira Sans Extra Condensed Medium"/>
                </a:rPr>
                <a:t>MKaan</a:t>
              </a:r>
              <a:r>
                <a:rPr kumimoji="0" lang="es-MX"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a:t>
              </a:r>
              <a:r>
                <a:rPr kumimoji="0" lang="es-MX" sz="1600" b="1" i="0" u="none" strike="noStrike" kern="0" cap="none" spc="0" normalizeH="0" baseline="0" noProof="0" dirty="0" err="1">
                  <a:ln>
                    <a:noFill/>
                  </a:ln>
                  <a:solidFill>
                    <a:srgbClr val="FFFFFF"/>
                  </a:solidFill>
                  <a:effectLst/>
                  <a:uLnTx/>
                  <a:uFillTx/>
                  <a:latin typeface="Fira Sans Extra Condensed Medium"/>
                  <a:ea typeface="Fira Sans Extra Condensed Medium"/>
                  <a:cs typeface="Fira Sans Extra Condensed Medium"/>
                  <a:sym typeface="Fira Sans Extra Condensed Medium"/>
                </a:rPr>
                <a:t>multilingual</a:t>
              </a:r>
              <a:r>
                <a:rPr kumimoji="0" lang="es-MX"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a:t>
              </a:r>
              <a:r>
                <a:rPr kumimoji="0" lang="es-MX" sz="1600" b="1" i="0" u="none" strike="noStrike" kern="0" cap="none" spc="0" normalizeH="0" baseline="0" noProof="0" dirty="0" err="1">
                  <a:ln>
                    <a:noFill/>
                  </a:ln>
                  <a:solidFill>
                    <a:srgbClr val="FFFFFF"/>
                  </a:solidFill>
                  <a:effectLst/>
                  <a:uLnTx/>
                  <a:uFillTx/>
                  <a:latin typeface="Fira Sans Extra Condensed Medium"/>
                  <a:ea typeface="Fira Sans Extra Condensed Medium"/>
                  <a:cs typeface="Fira Sans Extra Condensed Medium"/>
                  <a:sym typeface="Fira Sans Extra Condensed Medium"/>
                </a:rPr>
                <a:t>cpv</a:t>
              </a:r>
              <a:r>
                <a:rPr kumimoji="0" lang="es-MX"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-sector-</a:t>
              </a:r>
              <a:r>
                <a:rPr kumimoji="0" lang="es-MX" sz="1600" b="1" i="0" u="none" strike="noStrike" kern="0" cap="none" spc="0" normalizeH="0" baseline="0" noProof="0" dirty="0" err="1">
                  <a:ln>
                    <a:noFill/>
                  </a:ln>
                  <a:solidFill>
                    <a:srgbClr val="FFFFFF"/>
                  </a:solidFill>
                  <a:effectLst/>
                  <a:uLnTx/>
                  <a:uFillTx/>
                  <a:latin typeface="Fira Sans Extra Condensed Medium"/>
                  <a:ea typeface="Fira Sans Extra Condensed Medium"/>
                  <a:cs typeface="Fira Sans Extra Condensed Medium"/>
                  <a:sym typeface="Fira Sans Extra Condensed Medium"/>
                </a:rPr>
                <a:t>classifier</a:t>
              </a:r>
              <a:r>
                <a:rPr kumimoji="0" lang="es-MX"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 [2]</a:t>
              </a:r>
              <a:endParaRPr kumimoji="0" sz="1600" b="1" i="0" u="none" strike="noStrike" kern="0" cap="none" spc="0" normalizeH="0" baseline="0" noProof="0" dirty="0">
                <a:ln>
                  <a:noFill/>
                </a:ln>
                <a:solidFill>
                  <a:sysClr val="windowText" lastClr="000000"/>
                </a:solidFill>
                <a:effectLst/>
                <a:uLnTx/>
                <a:uFillTx/>
              </a:endParaRPr>
            </a:p>
          </p:txBody>
        </p:sp>
      </p:grpSp>
      <p:grpSp>
        <p:nvGrpSpPr>
          <p:cNvPr id="41" name="Google Shape;734;p31">
            <a:extLst>
              <a:ext uri="{FF2B5EF4-FFF2-40B4-BE49-F238E27FC236}">
                <a16:creationId xmlns:a16="http://schemas.microsoft.com/office/drawing/2014/main" id="{C421D46D-0A8B-241B-0458-56F8E6BF0A18}"/>
              </a:ext>
            </a:extLst>
          </p:cNvPr>
          <p:cNvGrpSpPr/>
          <p:nvPr/>
        </p:nvGrpSpPr>
        <p:grpSpPr>
          <a:xfrm>
            <a:off x="4838703" y="1337719"/>
            <a:ext cx="3232147" cy="3336517"/>
            <a:chOff x="2687250" y="1300649"/>
            <a:chExt cx="1792510" cy="3336517"/>
          </a:xfrm>
        </p:grpSpPr>
        <p:sp>
          <p:nvSpPr>
            <p:cNvPr id="42" name="Google Shape;735;p31">
              <a:extLst>
                <a:ext uri="{FF2B5EF4-FFF2-40B4-BE49-F238E27FC236}">
                  <a16:creationId xmlns:a16="http://schemas.microsoft.com/office/drawing/2014/main" id="{8EDCB5BD-B789-1795-9083-3B979720E475}"/>
                </a:ext>
              </a:extLst>
            </p:cNvPr>
            <p:cNvSpPr txBox="1"/>
            <p:nvPr/>
          </p:nvSpPr>
          <p:spPr>
            <a:xfrm>
              <a:off x="2767188" y="3121833"/>
              <a:ext cx="1632600" cy="4296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9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rPr>
                <a:t>Desempeño</a:t>
              </a:r>
              <a:endParaRPr kumimoji="0" sz="19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endParaRPr>
            </a:p>
          </p:txBody>
        </p:sp>
        <p:sp>
          <p:nvSpPr>
            <p:cNvPr id="43" name="Google Shape;737;p31">
              <a:extLst>
                <a:ext uri="{FF2B5EF4-FFF2-40B4-BE49-F238E27FC236}">
                  <a16:creationId xmlns:a16="http://schemas.microsoft.com/office/drawing/2014/main" id="{51B6C222-D310-8FA1-C854-84D7B29F87AF}"/>
                </a:ext>
              </a:extLst>
            </p:cNvPr>
            <p:cNvSpPr/>
            <p:nvPr/>
          </p:nvSpPr>
          <p:spPr>
            <a:xfrm>
              <a:off x="2687250" y="1300649"/>
              <a:ext cx="1792500" cy="585600"/>
            </a:xfrm>
            <a:prstGeom prst="round2SameRect">
              <a:avLst>
                <a:gd name="adj1" fmla="val 16667"/>
                <a:gd name="adj2" fmla="val 0"/>
              </a:avLst>
            </a:prstGeom>
            <a:solidFill>
              <a:srgbClr val="81B39F"/>
            </a:solidFill>
            <a:ln w="19050" cap="flat" cmpd="sng">
              <a:solidFill>
                <a:srgbClr val="81B39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US"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Multi-label Text Classification for Public Procurement in Spanish [3]</a:t>
              </a:r>
              <a:endParaRPr kumimoji="0" sz="1600" b="1" i="0" u="none" strike="noStrike" kern="0" cap="none" spc="0" normalizeH="0" baseline="0" noProof="0" dirty="0">
                <a:ln>
                  <a:noFill/>
                </a:ln>
                <a:solidFill>
                  <a:sysClr val="windowText" lastClr="000000"/>
                </a:solidFill>
                <a:effectLst/>
                <a:uLnTx/>
                <a:uFillTx/>
              </a:endParaRPr>
            </a:p>
          </p:txBody>
        </p:sp>
        <p:sp>
          <p:nvSpPr>
            <p:cNvPr id="44" name="Google Shape;738;p31">
              <a:extLst>
                <a:ext uri="{FF2B5EF4-FFF2-40B4-BE49-F238E27FC236}">
                  <a16:creationId xmlns:a16="http://schemas.microsoft.com/office/drawing/2014/main" id="{C9A822D3-C109-BCD4-7DE8-F0C32AC19C73}"/>
                </a:ext>
              </a:extLst>
            </p:cNvPr>
            <p:cNvSpPr/>
            <p:nvPr/>
          </p:nvSpPr>
          <p:spPr>
            <a:xfrm rot="10800000" flipH="1">
              <a:off x="2687260" y="2015458"/>
              <a:ext cx="1792500" cy="2621708"/>
            </a:xfrm>
            <a:prstGeom prst="round2SameRect">
              <a:avLst>
                <a:gd name="adj1" fmla="val 6301"/>
                <a:gd name="adj2" fmla="val 0"/>
              </a:avLst>
            </a:prstGeom>
            <a:noFill/>
            <a:ln w="19050" cap="flat" cmpd="sng">
              <a:solidFill>
                <a:srgbClr val="C5C5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Google Shape;2200;p40">
            <a:extLst>
              <a:ext uri="{FF2B5EF4-FFF2-40B4-BE49-F238E27FC236}">
                <a16:creationId xmlns:a16="http://schemas.microsoft.com/office/drawing/2014/main" id="{68419F3A-C80D-7356-F781-B2F449D826AC}"/>
              </a:ext>
            </a:extLst>
          </p:cNvPr>
          <p:cNvSpPr txBox="1">
            <a:spLocks/>
          </p:cNvSpPr>
          <p:nvPr/>
        </p:nvSpPr>
        <p:spPr>
          <a:xfrm>
            <a:off x="2431395" y="3743052"/>
            <a:ext cx="617267" cy="3401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solidFill>
                  <a:srgbClr val="494949"/>
                </a:solidFill>
                <a:cs typeface="Arial"/>
              </a:rPr>
              <a:t>0.64</a:t>
            </a:r>
          </a:p>
        </p:txBody>
      </p:sp>
      <p:sp>
        <p:nvSpPr>
          <p:cNvPr id="46" name="Google Shape;13299;p75">
            <a:extLst>
              <a:ext uri="{FF2B5EF4-FFF2-40B4-BE49-F238E27FC236}">
                <a16:creationId xmlns:a16="http://schemas.microsoft.com/office/drawing/2014/main" id="{E61A0465-AE07-FB31-E56A-A761DEC5DB84}"/>
              </a:ext>
            </a:extLst>
          </p:cNvPr>
          <p:cNvSpPr/>
          <p:nvPr/>
        </p:nvSpPr>
        <p:spPr>
          <a:xfrm>
            <a:off x="6599940" y="4158600"/>
            <a:ext cx="270823" cy="246908"/>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81B39F">
              <a:lumMod val="75000"/>
            </a:srgb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47" name="CuadroTexto 46">
            <a:extLst>
              <a:ext uri="{FF2B5EF4-FFF2-40B4-BE49-F238E27FC236}">
                <a16:creationId xmlns:a16="http://schemas.microsoft.com/office/drawing/2014/main" id="{52F26D13-0734-39AB-594B-A73F57CBE7F8}"/>
              </a:ext>
            </a:extLst>
          </p:cNvPr>
          <p:cNvSpPr txBox="1"/>
          <p:nvPr/>
        </p:nvSpPr>
        <p:spPr>
          <a:xfrm>
            <a:off x="2330386" y="3512303"/>
            <a:ext cx="1013033"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dirty="0">
                <a:solidFill>
                  <a:srgbClr val="494949"/>
                </a:solidFill>
                <a:latin typeface="Barlow Semi Condensed"/>
                <a:sym typeface="Roboto"/>
              </a:rPr>
              <a:t>F1-Score</a:t>
            </a:r>
            <a:endParaRPr lang="es-ES" dirty="0">
              <a:solidFill>
                <a:srgbClr val="494949"/>
              </a:solidFill>
              <a:latin typeface="Barlow Semi Condensed"/>
            </a:endParaRPr>
          </a:p>
        </p:txBody>
      </p:sp>
      <p:sp>
        <p:nvSpPr>
          <p:cNvPr id="48" name="Google Shape;2200;p40">
            <a:extLst>
              <a:ext uri="{FF2B5EF4-FFF2-40B4-BE49-F238E27FC236}">
                <a16:creationId xmlns:a16="http://schemas.microsoft.com/office/drawing/2014/main" id="{8625C4B8-DD9C-320B-781C-A05E64E7CB25}"/>
              </a:ext>
            </a:extLst>
          </p:cNvPr>
          <p:cNvSpPr txBox="1">
            <a:spLocks/>
          </p:cNvSpPr>
          <p:nvPr/>
        </p:nvSpPr>
        <p:spPr>
          <a:xfrm>
            <a:off x="6057254" y="3791292"/>
            <a:ext cx="559869" cy="515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solidFill>
                  <a:srgbClr val="494949"/>
                </a:solidFill>
                <a:cs typeface="Arial"/>
              </a:rPr>
              <a:t>0.69</a:t>
            </a:r>
          </a:p>
        </p:txBody>
      </p:sp>
      <p:sp>
        <p:nvSpPr>
          <p:cNvPr id="49" name="CuadroTexto 48">
            <a:extLst>
              <a:ext uri="{FF2B5EF4-FFF2-40B4-BE49-F238E27FC236}">
                <a16:creationId xmlns:a16="http://schemas.microsoft.com/office/drawing/2014/main" id="{1324476D-E959-F668-E7A6-FC82C851BC69}"/>
              </a:ext>
            </a:extLst>
          </p:cNvPr>
          <p:cNvSpPr txBox="1"/>
          <p:nvPr/>
        </p:nvSpPr>
        <p:spPr>
          <a:xfrm>
            <a:off x="4982842" y="2061337"/>
            <a:ext cx="2886655" cy="830997"/>
          </a:xfrm>
          <a:prstGeom prst="rect">
            <a:avLst/>
          </a:prstGeom>
          <a:noFill/>
        </p:spPr>
        <p:txBody>
          <a:bodyPr wrap="square">
            <a:spAutoFit/>
          </a:bodyPr>
          <a:lstStyle/>
          <a:p>
            <a:pPr algn="ctr">
              <a:defRPr/>
            </a:pPr>
            <a:r>
              <a:rPr lang="en" sz="1600" dirty="0">
                <a:solidFill>
                  <a:srgbClr val="494949"/>
                </a:solidFill>
                <a:latin typeface="Barlow Semi Condensed"/>
                <a:sym typeface="Roboto"/>
              </a:rPr>
              <a:t>Artículo científico - Modelos de clasificación de las 45 divisiones CPV.</a:t>
            </a:r>
          </a:p>
        </p:txBody>
      </p:sp>
      <p:sp>
        <p:nvSpPr>
          <p:cNvPr id="50" name="CuadroTexto 49">
            <a:extLst>
              <a:ext uri="{FF2B5EF4-FFF2-40B4-BE49-F238E27FC236}">
                <a16:creationId xmlns:a16="http://schemas.microsoft.com/office/drawing/2014/main" id="{C64DD408-B467-38D2-39B3-A30919F14EAF}"/>
              </a:ext>
            </a:extLst>
          </p:cNvPr>
          <p:cNvSpPr txBox="1"/>
          <p:nvPr/>
        </p:nvSpPr>
        <p:spPr>
          <a:xfrm>
            <a:off x="5943451" y="3541048"/>
            <a:ext cx="838200"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494949"/>
                </a:solidFill>
                <a:effectLst/>
                <a:uLnTx/>
                <a:uFillTx/>
                <a:latin typeface="Barlow Semi Condensed"/>
                <a:sym typeface="Roboto"/>
              </a:rPr>
              <a:t>F1-Score</a:t>
            </a:r>
            <a:endParaRPr kumimoji="0" lang="es-ES" sz="1800" b="0" i="0" u="none" strike="noStrike" kern="0" cap="none" spc="0" normalizeH="0" baseline="0" noProof="0" dirty="0">
              <a:ln>
                <a:noFill/>
              </a:ln>
              <a:solidFill>
                <a:sysClr val="windowText" lastClr="000000"/>
              </a:solidFill>
              <a:effectLst/>
              <a:uLnTx/>
              <a:uFillTx/>
            </a:endParaRPr>
          </a:p>
        </p:txBody>
      </p:sp>
      <p:sp>
        <p:nvSpPr>
          <p:cNvPr id="51" name="CuadroTexto 50">
            <a:extLst>
              <a:ext uri="{FF2B5EF4-FFF2-40B4-BE49-F238E27FC236}">
                <a16:creationId xmlns:a16="http://schemas.microsoft.com/office/drawing/2014/main" id="{F7034138-FCE1-AD51-ABA8-F7E524273E48}"/>
              </a:ext>
            </a:extLst>
          </p:cNvPr>
          <p:cNvSpPr txBox="1"/>
          <p:nvPr/>
        </p:nvSpPr>
        <p:spPr>
          <a:xfrm>
            <a:off x="6947416" y="3519923"/>
            <a:ext cx="838200"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dirty="0">
                <a:solidFill>
                  <a:srgbClr val="494949"/>
                </a:solidFill>
                <a:latin typeface="Barlow Semi Condensed"/>
                <a:sym typeface="Roboto"/>
              </a:rPr>
              <a:t>Accuracy</a:t>
            </a:r>
            <a:endParaRPr lang="es-ES" dirty="0">
              <a:solidFill>
                <a:srgbClr val="494949"/>
              </a:solidFill>
              <a:latin typeface="Barlow Semi Condensed"/>
              <a:sym typeface="Barlow Semi Condensed"/>
            </a:endParaRPr>
          </a:p>
        </p:txBody>
      </p:sp>
      <p:sp>
        <p:nvSpPr>
          <p:cNvPr id="52" name="Google Shape;2200;p40">
            <a:extLst>
              <a:ext uri="{FF2B5EF4-FFF2-40B4-BE49-F238E27FC236}">
                <a16:creationId xmlns:a16="http://schemas.microsoft.com/office/drawing/2014/main" id="{FD617146-261D-A788-3565-37D9E171C980}"/>
              </a:ext>
            </a:extLst>
          </p:cNvPr>
          <p:cNvSpPr txBox="1">
            <a:spLocks/>
          </p:cNvSpPr>
          <p:nvPr/>
        </p:nvSpPr>
        <p:spPr>
          <a:xfrm>
            <a:off x="7073206" y="4083238"/>
            <a:ext cx="559869" cy="515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solidFill>
                  <a:srgbClr val="494949"/>
                </a:solidFill>
                <a:cs typeface="Arial"/>
              </a:rPr>
              <a:t>0.58</a:t>
            </a:r>
          </a:p>
        </p:txBody>
      </p:sp>
      <p:sp>
        <p:nvSpPr>
          <p:cNvPr id="53" name="Google Shape;2200;p40">
            <a:extLst>
              <a:ext uri="{FF2B5EF4-FFF2-40B4-BE49-F238E27FC236}">
                <a16:creationId xmlns:a16="http://schemas.microsoft.com/office/drawing/2014/main" id="{43B34B46-09E9-5387-9198-49A4A35B20A0}"/>
              </a:ext>
            </a:extLst>
          </p:cNvPr>
          <p:cNvSpPr txBox="1">
            <a:spLocks/>
          </p:cNvSpPr>
          <p:nvPr/>
        </p:nvSpPr>
        <p:spPr>
          <a:xfrm>
            <a:off x="6069938" y="4083238"/>
            <a:ext cx="559869" cy="515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400" b="1" i="0" u="none" strike="noStrike" kern="0" cap="none" spc="0" normalizeH="0" baseline="0" noProof="0" dirty="0">
                <a:ln>
                  <a:noFill/>
                </a:ln>
                <a:solidFill>
                  <a:srgbClr val="494949"/>
                </a:solidFill>
                <a:effectLst/>
                <a:uLnTx/>
                <a:uFillTx/>
                <a:latin typeface="Barlow Semi Condensed"/>
                <a:sym typeface="Barlow Semi Condensed"/>
              </a:rPr>
              <a:t>0.80</a:t>
            </a:r>
          </a:p>
        </p:txBody>
      </p:sp>
      <p:sp>
        <p:nvSpPr>
          <p:cNvPr id="54" name="Google Shape;2200;p40">
            <a:extLst>
              <a:ext uri="{FF2B5EF4-FFF2-40B4-BE49-F238E27FC236}">
                <a16:creationId xmlns:a16="http://schemas.microsoft.com/office/drawing/2014/main" id="{2BD85BDC-88C3-8404-8AC3-D68D4EEB09B5}"/>
              </a:ext>
            </a:extLst>
          </p:cNvPr>
          <p:cNvSpPr txBox="1">
            <a:spLocks/>
          </p:cNvSpPr>
          <p:nvPr/>
        </p:nvSpPr>
        <p:spPr>
          <a:xfrm>
            <a:off x="7073207" y="3791291"/>
            <a:ext cx="559869" cy="515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MX" sz="1400" dirty="0">
                <a:solidFill>
                  <a:srgbClr val="494949"/>
                </a:solidFill>
                <a:cs typeface="Arial"/>
              </a:rPr>
              <a:t>0.74</a:t>
            </a:r>
          </a:p>
        </p:txBody>
      </p:sp>
      <p:sp>
        <p:nvSpPr>
          <p:cNvPr id="55" name="CuadroTexto 54">
            <a:extLst>
              <a:ext uri="{FF2B5EF4-FFF2-40B4-BE49-F238E27FC236}">
                <a16:creationId xmlns:a16="http://schemas.microsoft.com/office/drawing/2014/main" id="{EC32DFAD-6ED3-A444-8DB8-4631E6407997}"/>
              </a:ext>
            </a:extLst>
          </p:cNvPr>
          <p:cNvSpPr txBox="1"/>
          <p:nvPr/>
        </p:nvSpPr>
        <p:spPr>
          <a:xfrm>
            <a:off x="5285480" y="3848825"/>
            <a:ext cx="480906"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dirty="0">
                <a:solidFill>
                  <a:srgbClr val="494949"/>
                </a:solidFill>
                <a:latin typeface="Barlow Semi Condensed"/>
                <a:sym typeface="Roboto"/>
              </a:rPr>
              <a:t>SVM</a:t>
            </a:r>
            <a:endParaRPr lang="es-ES" dirty="0">
              <a:solidFill>
                <a:srgbClr val="494949"/>
              </a:solidFill>
              <a:latin typeface="Barlow Semi Condensed"/>
              <a:sym typeface="Barlow Semi Condensed"/>
            </a:endParaRPr>
          </a:p>
        </p:txBody>
      </p:sp>
      <p:sp>
        <p:nvSpPr>
          <p:cNvPr id="56" name="CuadroTexto 55">
            <a:extLst>
              <a:ext uri="{FF2B5EF4-FFF2-40B4-BE49-F238E27FC236}">
                <a16:creationId xmlns:a16="http://schemas.microsoft.com/office/drawing/2014/main" id="{72C4A5F6-609F-9811-8345-E412A22AF5BF}"/>
              </a:ext>
            </a:extLst>
          </p:cNvPr>
          <p:cNvSpPr txBox="1"/>
          <p:nvPr/>
        </p:nvSpPr>
        <p:spPr>
          <a:xfrm>
            <a:off x="4787363" y="4135625"/>
            <a:ext cx="1947988" cy="27699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494949"/>
                </a:solidFill>
                <a:effectLst/>
                <a:uLnTx/>
                <a:uFillTx/>
                <a:latin typeface="Barlow Semi Condensed"/>
                <a:sym typeface="Roboto"/>
              </a:rPr>
              <a:t>Fine-tuned RoBERTa</a:t>
            </a:r>
            <a:endParaRPr kumimoji="0" lang="es-ES" sz="1200" b="0" i="0" u="none" strike="noStrike" kern="0" cap="none" spc="0" normalizeH="0" baseline="0" noProof="0" dirty="0">
              <a:ln>
                <a:noFill/>
              </a:ln>
              <a:solidFill>
                <a:sysClr val="windowText" lastClr="000000"/>
              </a:solidFill>
              <a:effectLst/>
              <a:uLnTx/>
              <a:uFillTx/>
            </a:endParaRPr>
          </a:p>
        </p:txBody>
      </p:sp>
      <p:sp>
        <p:nvSpPr>
          <p:cNvPr id="57" name="Google Shape;2195;p40">
            <a:extLst>
              <a:ext uri="{FF2B5EF4-FFF2-40B4-BE49-F238E27FC236}">
                <a16:creationId xmlns:a16="http://schemas.microsoft.com/office/drawing/2014/main" id="{E55BCF5F-1A22-C7B0-EAB4-F75CFB74387A}"/>
              </a:ext>
            </a:extLst>
          </p:cNvPr>
          <p:cNvSpPr txBox="1">
            <a:spLocks/>
          </p:cNvSpPr>
          <p:nvPr/>
        </p:nvSpPr>
        <p:spPr>
          <a:xfrm>
            <a:off x="1663950" y="465724"/>
            <a:ext cx="5577900" cy="59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0" marR="0" lvl="0" indent="0" algn="ctr" defTabSz="914400" rtl="0" eaLnBrk="1" fontAlgn="auto" latinLnBrk="0" hangingPunct="1">
              <a:lnSpc>
                <a:spcPct val="100000"/>
              </a:lnSpc>
              <a:spcBef>
                <a:spcPts val="0"/>
              </a:spcBef>
              <a:spcAft>
                <a:spcPts val="0"/>
              </a:spcAft>
              <a:buClr>
                <a:srgbClr val="494949"/>
              </a:buClr>
              <a:buSzPts val="2800"/>
              <a:buFont typeface="Fjalla One"/>
              <a:buNone/>
              <a:tabLst/>
              <a:defRPr/>
            </a:pPr>
            <a:r>
              <a:rPr lang="es-MX" dirty="0">
                <a:solidFill>
                  <a:srgbClr val="494949"/>
                </a:solidFill>
              </a:rPr>
              <a:t>Trabajos Relacionados</a:t>
            </a:r>
          </a:p>
        </p:txBody>
      </p:sp>
      <p:sp>
        <p:nvSpPr>
          <p:cNvPr id="25" name="CuadroTexto 24">
            <a:extLst>
              <a:ext uri="{FF2B5EF4-FFF2-40B4-BE49-F238E27FC236}">
                <a16:creationId xmlns:a16="http://schemas.microsoft.com/office/drawing/2014/main" id="{C3F64960-2FB1-7A3D-9038-D448A703CD9D}"/>
              </a:ext>
            </a:extLst>
          </p:cNvPr>
          <p:cNvSpPr txBox="1"/>
          <p:nvPr/>
        </p:nvSpPr>
        <p:spPr>
          <a:xfrm>
            <a:off x="1766034" y="2720534"/>
            <a:ext cx="1947988"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srgbClr val="494949"/>
                </a:solidFill>
                <a:effectLst/>
                <a:uLnTx/>
                <a:uFillTx/>
                <a:latin typeface="Barlow Semi Condensed"/>
                <a:sym typeface="Roboto"/>
              </a:rPr>
              <a:t>Kaan </a:t>
            </a:r>
            <a:r>
              <a:rPr kumimoji="0" lang="es-MX" sz="1200" b="0" i="0" u="none" strike="noStrike" kern="0" cap="none" spc="0" normalizeH="0" baseline="0" noProof="0" dirty="0" err="1">
                <a:ln>
                  <a:noFill/>
                </a:ln>
                <a:solidFill>
                  <a:srgbClr val="494949"/>
                </a:solidFill>
                <a:effectLst/>
                <a:uLnTx/>
                <a:uFillTx/>
                <a:latin typeface="Barlow Semi Condensed"/>
                <a:sym typeface="Roboto"/>
              </a:rPr>
              <a:t>Görgün</a:t>
            </a:r>
            <a:endParaRPr kumimoji="0" lang="es-ES" sz="1200" b="0" i="0" u="none" strike="noStrike" kern="0" cap="none" spc="0" normalizeH="0" baseline="0" noProof="0" dirty="0">
              <a:ln>
                <a:noFill/>
              </a:ln>
              <a:solidFill>
                <a:sysClr val="windowText" lastClr="000000"/>
              </a:solidFill>
              <a:effectLst/>
              <a:uLnTx/>
              <a:uFillTx/>
            </a:endParaRPr>
          </a:p>
        </p:txBody>
      </p:sp>
      <p:sp>
        <p:nvSpPr>
          <p:cNvPr id="26" name="CuadroTexto 25">
            <a:extLst>
              <a:ext uri="{FF2B5EF4-FFF2-40B4-BE49-F238E27FC236}">
                <a16:creationId xmlns:a16="http://schemas.microsoft.com/office/drawing/2014/main" id="{77F13536-E160-2037-3DC5-A489BBDEBC8C}"/>
              </a:ext>
            </a:extLst>
          </p:cNvPr>
          <p:cNvSpPr txBox="1"/>
          <p:nvPr/>
        </p:nvSpPr>
        <p:spPr>
          <a:xfrm>
            <a:off x="5457255" y="2774926"/>
            <a:ext cx="1947988"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MX" sz="1200" dirty="0">
                <a:solidFill>
                  <a:srgbClr val="494949"/>
                </a:solidFill>
                <a:latin typeface="Barlow Semi Condensed"/>
                <a:sym typeface="Roboto"/>
              </a:rPr>
              <a:t>OEG - UPM</a:t>
            </a:r>
            <a:endParaRPr kumimoji="0" lang="es-ES" sz="1200" b="0" i="0" u="none" strike="noStrike" kern="0" cap="none" spc="0" normalizeH="0" baseline="0" noProof="0" dirty="0">
              <a:ln>
                <a:noFill/>
              </a:ln>
              <a:solidFill>
                <a:sysClr val="windowText" lastClr="000000"/>
              </a:solidFill>
              <a:effectLst/>
              <a:uLnTx/>
              <a:uFillTx/>
            </a:endParaRPr>
          </a:p>
        </p:txBody>
      </p:sp>
      <p:sp>
        <p:nvSpPr>
          <p:cNvPr id="29" name="CuadroTexto 28">
            <a:extLst>
              <a:ext uri="{FF2B5EF4-FFF2-40B4-BE49-F238E27FC236}">
                <a16:creationId xmlns:a16="http://schemas.microsoft.com/office/drawing/2014/main" id="{A181E83C-D07D-6D64-A1C0-C9793165CE04}"/>
              </a:ext>
            </a:extLst>
          </p:cNvPr>
          <p:cNvSpPr txBox="1"/>
          <p:nvPr/>
        </p:nvSpPr>
        <p:spPr>
          <a:xfrm>
            <a:off x="1754326" y="4166035"/>
            <a:ext cx="2550955"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200" kern="0" spc="0" normalizeH="0" baseline="0">
                <a:ln>
                  <a:noFill/>
                </a:ln>
                <a:solidFill>
                  <a:srgbClr val="494949"/>
                </a:solidFill>
                <a:effectLst/>
                <a:uLnTx/>
                <a:uFillTx/>
                <a:latin typeface="Barlow Semi Condensed"/>
              </a:defRPr>
            </a:lvl1pPr>
          </a:lstStyle>
          <a:p>
            <a:r>
              <a:rPr lang="es-MX" dirty="0"/>
              <a:t> </a:t>
            </a:r>
            <a:r>
              <a:rPr lang="es-MX" dirty="0" err="1"/>
              <a:t>bert</a:t>
            </a:r>
            <a:r>
              <a:rPr lang="es-MX" dirty="0"/>
              <a:t>-base-</a:t>
            </a:r>
            <a:r>
              <a:rPr lang="es-MX" dirty="0" err="1"/>
              <a:t>multilingual</a:t>
            </a:r>
            <a:r>
              <a:rPr lang="es-MX" dirty="0"/>
              <a:t>-</a:t>
            </a:r>
            <a:r>
              <a:rPr lang="es-MX" dirty="0" err="1"/>
              <a:t>cased</a:t>
            </a:r>
            <a:endParaRPr lang="es-ES" dirty="0"/>
          </a:p>
        </p:txBody>
      </p:sp>
      <p:sp>
        <p:nvSpPr>
          <p:cNvPr id="30" name="CuadroTexto 29">
            <a:extLst>
              <a:ext uri="{FF2B5EF4-FFF2-40B4-BE49-F238E27FC236}">
                <a16:creationId xmlns:a16="http://schemas.microsoft.com/office/drawing/2014/main" id="{9A0D0C30-33C7-E0C1-AAD1-D046C517A107}"/>
              </a:ext>
            </a:extLst>
          </p:cNvPr>
          <p:cNvSpPr txBox="1"/>
          <p:nvPr/>
        </p:nvSpPr>
        <p:spPr>
          <a:xfrm>
            <a:off x="2526132" y="2939249"/>
            <a:ext cx="522530"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200" kern="0" spc="0" normalizeH="0" baseline="0">
                <a:ln>
                  <a:noFill/>
                </a:ln>
                <a:solidFill>
                  <a:srgbClr val="494949"/>
                </a:solidFill>
                <a:effectLst/>
                <a:uLnTx/>
                <a:uFillTx/>
                <a:latin typeface="Barlow Semi Condensed"/>
              </a:defRPr>
            </a:lvl1pPr>
          </a:lstStyle>
          <a:p>
            <a:r>
              <a:rPr lang="es-MX" dirty="0"/>
              <a:t>TED</a:t>
            </a:r>
            <a:endParaRPr lang="es-ES" dirty="0"/>
          </a:p>
        </p:txBody>
      </p:sp>
      <p:sp>
        <p:nvSpPr>
          <p:cNvPr id="31" name="CuadroTexto 30">
            <a:extLst>
              <a:ext uri="{FF2B5EF4-FFF2-40B4-BE49-F238E27FC236}">
                <a16:creationId xmlns:a16="http://schemas.microsoft.com/office/drawing/2014/main" id="{AB4044FA-9981-E39F-5A37-949E277D6446}"/>
              </a:ext>
            </a:extLst>
          </p:cNvPr>
          <p:cNvSpPr txBox="1"/>
          <p:nvPr/>
        </p:nvSpPr>
        <p:spPr>
          <a:xfrm>
            <a:off x="5483964" y="2988247"/>
            <a:ext cx="1947988"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200" kern="0" spc="0" normalizeH="0" baseline="0">
                <a:ln>
                  <a:noFill/>
                </a:ln>
                <a:solidFill>
                  <a:srgbClr val="494949"/>
                </a:solidFill>
                <a:effectLst/>
                <a:uLnTx/>
                <a:uFillTx/>
                <a:latin typeface="Barlow Semi Condensed"/>
              </a:defRPr>
            </a:lvl1pPr>
          </a:lstStyle>
          <a:p>
            <a:r>
              <a:rPr lang="es-MX" dirty="0"/>
              <a:t>Ministerio de Hacienda 2019</a:t>
            </a:r>
            <a:endParaRPr lang="es-ES" dirty="0"/>
          </a:p>
        </p:txBody>
      </p:sp>
      <p:sp>
        <p:nvSpPr>
          <p:cNvPr id="35" name="CuadroTexto 34">
            <a:extLst>
              <a:ext uri="{FF2B5EF4-FFF2-40B4-BE49-F238E27FC236}">
                <a16:creationId xmlns:a16="http://schemas.microsoft.com/office/drawing/2014/main" id="{99B77573-5D26-90AC-4885-6176BFE32F2C}"/>
              </a:ext>
            </a:extLst>
          </p:cNvPr>
          <p:cNvSpPr txBox="1"/>
          <p:nvPr/>
        </p:nvSpPr>
        <p:spPr>
          <a:xfrm>
            <a:off x="152399" y="4838310"/>
            <a:ext cx="9096375"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kumimoji="0" sz="1200" kern="0" spc="0" normalizeH="0" baseline="0">
                <a:ln>
                  <a:noFill/>
                </a:ln>
                <a:solidFill>
                  <a:srgbClr val="494949"/>
                </a:solidFill>
                <a:effectLst/>
                <a:uLnTx/>
                <a:uFillTx/>
                <a:latin typeface="Barlow Semi Condensed"/>
              </a:defRPr>
            </a:lvl1pPr>
          </a:lstStyle>
          <a:p>
            <a:r>
              <a:rPr lang="es-ES" b="1" dirty="0"/>
              <a:t>BERT: </a:t>
            </a:r>
            <a:r>
              <a:rPr lang="es-ES" dirty="0"/>
              <a:t>Es un modelo de representación de lenguaje basado en redes neuronales para mejorar tareas de PLN desarrollada por Google [5].</a:t>
            </a:r>
          </a:p>
        </p:txBody>
      </p:sp>
      <p:sp>
        <p:nvSpPr>
          <p:cNvPr id="58" name="CuadroTexto 57">
            <a:extLst>
              <a:ext uri="{FF2B5EF4-FFF2-40B4-BE49-F238E27FC236}">
                <a16:creationId xmlns:a16="http://schemas.microsoft.com/office/drawing/2014/main" id="{BC9BE52C-7EE2-D9CD-1807-C5C3DA5886C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12</a:t>
            </a:r>
          </a:p>
        </p:txBody>
      </p:sp>
      <p:pic>
        <p:nvPicPr>
          <p:cNvPr id="59" name="Picture 2">
            <a:extLst>
              <a:ext uri="{FF2B5EF4-FFF2-40B4-BE49-F238E27FC236}">
                <a16:creationId xmlns:a16="http://schemas.microsoft.com/office/drawing/2014/main" id="{0334643D-EA15-8F4D-A15D-ED739F341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5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grpSp>
        <p:nvGrpSpPr>
          <p:cNvPr id="3" name="Google Shape;1690;p35">
            <a:extLst>
              <a:ext uri="{FF2B5EF4-FFF2-40B4-BE49-F238E27FC236}">
                <a16:creationId xmlns:a16="http://schemas.microsoft.com/office/drawing/2014/main" id="{8D571CA2-0554-F206-4109-EFC2D81E66F7}"/>
              </a:ext>
            </a:extLst>
          </p:cNvPr>
          <p:cNvGrpSpPr/>
          <p:nvPr/>
        </p:nvGrpSpPr>
        <p:grpSpPr>
          <a:xfrm>
            <a:off x="-261146" y="2028825"/>
            <a:ext cx="3582990" cy="2328761"/>
            <a:chOff x="469775" y="238125"/>
            <a:chExt cx="6679425" cy="5229600"/>
          </a:xfrm>
        </p:grpSpPr>
        <p:sp>
          <p:nvSpPr>
            <p:cNvPr id="4" name="Google Shape;1691;p35">
              <a:extLst>
                <a:ext uri="{FF2B5EF4-FFF2-40B4-BE49-F238E27FC236}">
                  <a16:creationId xmlns:a16="http://schemas.microsoft.com/office/drawing/2014/main" id="{16F52755-F09B-86B4-5AFC-B3FD5FCD7BC1}"/>
                </a:ext>
              </a:extLst>
            </p:cNvPr>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5" name="Google Shape;1692;p35">
              <a:extLst>
                <a:ext uri="{FF2B5EF4-FFF2-40B4-BE49-F238E27FC236}">
                  <a16:creationId xmlns:a16="http://schemas.microsoft.com/office/drawing/2014/main" id="{91B0834B-EE26-FE0D-5613-CEC0D170C702}"/>
                </a:ext>
              </a:extLst>
            </p:cNvPr>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defTabSz="914378"/>
              <a:endParaRPr/>
            </a:p>
          </p:txBody>
        </p:sp>
        <p:sp>
          <p:nvSpPr>
            <p:cNvPr id="6" name="Google Shape;1693;p35">
              <a:extLst>
                <a:ext uri="{FF2B5EF4-FFF2-40B4-BE49-F238E27FC236}">
                  <a16:creationId xmlns:a16="http://schemas.microsoft.com/office/drawing/2014/main" id="{92787D69-2F1E-8255-AE2E-BFC99CA6B4E3}"/>
                </a:ext>
              </a:extLst>
            </p:cNvPr>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 name="Google Shape;1694;p35">
              <a:extLst>
                <a:ext uri="{FF2B5EF4-FFF2-40B4-BE49-F238E27FC236}">
                  <a16:creationId xmlns:a16="http://schemas.microsoft.com/office/drawing/2014/main" id="{37B67536-E2C0-4F88-CD7B-23D6C02BFC2E}"/>
                </a:ext>
              </a:extLst>
            </p:cNvPr>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 name="Google Shape;1695;p35">
              <a:extLst>
                <a:ext uri="{FF2B5EF4-FFF2-40B4-BE49-F238E27FC236}">
                  <a16:creationId xmlns:a16="http://schemas.microsoft.com/office/drawing/2014/main" id="{AFE5099E-44F2-5AFC-FAE9-4F1B63A1C62A}"/>
                </a:ext>
              </a:extLst>
            </p:cNvPr>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9" name="Google Shape;1696;p35">
              <a:extLst>
                <a:ext uri="{FF2B5EF4-FFF2-40B4-BE49-F238E27FC236}">
                  <a16:creationId xmlns:a16="http://schemas.microsoft.com/office/drawing/2014/main" id="{5AB4672F-8B6E-0B16-5039-07DB4BEFFF17}"/>
                </a:ext>
              </a:extLst>
            </p:cNvPr>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 name="Google Shape;1697;p35">
              <a:extLst>
                <a:ext uri="{FF2B5EF4-FFF2-40B4-BE49-F238E27FC236}">
                  <a16:creationId xmlns:a16="http://schemas.microsoft.com/office/drawing/2014/main" id="{E9B8273D-7657-8A40-0A5D-44E1FB82F234}"/>
                </a:ext>
              </a:extLst>
            </p:cNvPr>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11" name="Google Shape;1698;p35">
              <a:extLst>
                <a:ext uri="{FF2B5EF4-FFF2-40B4-BE49-F238E27FC236}">
                  <a16:creationId xmlns:a16="http://schemas.microsoft.com/office/drawing/2014/main" id="{76D187AB-5466-FC0B-359F-116189805692}"/>
                </a:ext>
              </a:extLst>
            </p:cNvPr>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2" name="Google Shape;1699;p35">
              <a:extLst>
                <a:ext uri="{FF2B5EF4-FFF2-40B4-BE49-F238E27FC236}">
                  <a16:creationId xmlns:a16="http://schemas.microsoft.com/office/drawing/2014/main" id="{3FDEF627-3EB0-34BB-32BE-ED84F7E07C28}"/>
                </a:ext>
              </a:extLst>
            </p:cNvPr>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3" name="Google Shape;1700;p35">
              <a:extLst>
                <a:ext uri="{FF2B5EF4-FFF2-40B4-BE49-F238E27FC236}">
                  <a16:creationId xmlns:a16="http://schemas.microsoft.com/office/drawing/2014/main" id="{664322EB-8537-A72D-2228-8CF61E76A214}"/>
                </a:ext>
              </a:extLst>
            </p:cNvPr>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 name="Google Shape;1701;p35">
              <a:extLst>
                <a:ext uri="{FF2B5EF4-FFF2-40B4-BE49-F238E27FC236}">
                  <a16:creationId xmlns:a16="http://schemas.microsoft.com/office/drawing/2014/main" id="{1BBFB185-A0F2-E2C8-A4C0-E1DFD45D421B}"/>
                </a:ext>
              </a:extLst>
            </p:cNvPr>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15" name="Google Shape;1702;p35">
              <a:extLst>
                <a:ext uri="{FF2B5EF4-FFF2-40B4-BE49-F238E27FC236}">
                  <a16:creationId xmlns:a16="http://schemas.microsoft.com/office/drawing/2014/main" id="{7162DE42-8014-B40B-0753-02C032941E6A}"/>
                </a:ext>
              </a:extLst>
            </p:cNvPr>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 name="Google Shape;1703;p35">
              <a:extLst>
                <a:ext uri="{FF2B5EF4-FFF2-40B4-BE49-F238E27FC236}">
                  <a16:creationId xmlns:a16="http://schemas.microsoft.com/office/drawing/2014/main" id="{42D0B9A6-B68C-2DAE-F287-D106F29F2014}"/>
                </a:ext>
              </a:extLst>
            </p:cNvPr>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7" name="Google Shape;1704;p35">
              <a:extLst>
                <a:ext uri="{FF2B5EF4-FFF2-40B4-BE49-F238E27FC236}">
                  <a16:creationId xmlns:a16="http://schemas.microsoft.com/office/drawing/2014/main" id="{D4CC85EB-5DAE-69DE-B591-45B766BCF8A9}"/>
                </a:ext>
              </a:extLst>
            </p:cNvPr>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8" name="Google Shape;1705;p35">
              <a:extLst>
                <a:ext uri="{FF2B5EF4-FFF2-40B4-BE49-F238E27FC236}">
                  <a16:creationId xmlns:a16="http://schemas.microsoft.com/office/drawing/2014/main" id="{388AC268-C152-A18D-52AF-40B459FE27C5}"/>
                </a:ext>
              </a:extLst>
            </p:cNvPr>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9" name="Google Shape;1706;p35">
              <a:extLst>
                <a:ext uri="{FF2B5EF4-FFF2-40B4-BE49-F238E27FC236}">
                  <a16:creationId xmlns:a16="http://schemas.microsoft.com/office/drawing/2014/main" id="{ACF5760F-5374-1A89-67E5-BBDA3EAC6637}"/>
                </a:ext>
              </a:extLst>
            </p:cNvPr>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0" name="Google Shape;1707;p35">
              <a:extLst>
                <a:ext uri="{FF2B5EF4-FFF2-40B4-BE49-F238E27FC236}">
                  <a16:creationId xmlns:a16="http://schemas.microsoft.com/office/drawing/2014/main" id="{03837668-F518-2D36-B127-92A13202BDF6}"/>
                </a:ext>
              </a:extLst>
            </p:cNvPr>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21" name="Google Shape;1708;p35">
              <a:extLst>
                <a:ext uri="{FF2B5EF4-FFF2-40B4-BE49-F238E27FC236}">
                  <a16:creationId xmlns:a16="http://schemas.microsoft.com/office/drawing/2014/main" id="{E21954D9-FC2C-914D-46D3-945505AE6231}"/>
                </a:ext>
              </a:extLst>
            </p:cNvPr>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2" name="Google Shape;1709;p35">
              <a:extLst>
                <a:ext uri="{FF2B5EF4-FFF2-40B4-BE49-F238E27FC236}">
                  <a16:creationId xmlns:a16="http://schemas.microsoft.com/office/drawing/2014/main" id="{2C76FAFB-5B93-7FF7-2900-E4CB9E6D8146}"/>
                </a:ext>
              </a:extLst>
            </p:cNvPr>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23" name="Google Shape;1710;p35">
              <a:extLst>
                <a:ext uri="{FF2B5EF4-FFF2-40B4-BE49-F238E27FC236}">
                  <a16:creationId xmlns:a16="http://schemas.microsoft.com/office/drawing/2014/main" id="{09AA7695-6541-DE6A-2C22-AB2CD39D537F}"/>
                </a:ext>
              </a:extLst>
            </p:cNvPr>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 name="Google Shape;1711;p35">
              <a:extLst>
                <a:ext uri="{FF2B5EF4-FFF2-40B4-BE49-F238E27FC236}">
                  <a16:creationId xmlns:a16="http://schemas.microsoft.com/office/drawing/2014/main" id="{008A04BE-0BBA-8FCD-7CB6-B5B55D8ECC92}"/>
                </a:ext>
              </a:extLst>
            </p:cNvPr>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5" name="Google Shape;1712;p35">
              <a:extLst>
                <a:ext uri="{FF2B5EF4-FFF2-40B4-BE49-F238E27FC236}">
                  <a16:creationId xmlns:a16="http://schemas.microsoft.com/office/drawing/2014/main" id="{3B58BE7A-52CD-9526-8793-DC771AEB8ABA}"/>
                </a:ext>
              </a:extLst>
            </p:cNvPr>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26" name="Google Shape;1713;p35">
              <a:extLst>
                <a:ext uri="{FF2B5EF4-FFF2-40B4-BE49-F238E27FC236}">
                  <a16:creationId xmlns:a16="http://schemas.microsoft.com/office/drawing/2014/main" id="{CA9605EA-723C-83D4-A9B9-3F5C99F32F25}"/>
                </a:ext>
              </a:extLst>
            </p:cNvPr>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7" name="Google Shape;1714;p35">
              <a:extLst>
                <a:ext uri="{FF2B5EF4-FFF2-40B4-BE49-F238E27FC236}">
                  <a16:creationId xmlns:a16="http://schemas.microsoft.com/office/drawing/2014/main" id="{BFEE1D1E-4566-2B4F-723B-33FDCD5EBDEC}"/>
                </a:ext>
              </a:extLst>
            </p:cNvPr>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8" name="Google Shape;1715;p35">
              <a:extLst>
                <a:ext uri="{FF2B5EF4-FFF2-40B4-BE49-F238E27FC236}">
                  <a16:creationId xmlns:a16="http://schemas.microsoft.com/office/drawing/2014/main" id="{7CDC7810-D61B-3011-2B2E-8FEB009BCC0F}"/>
                </a:ext>
              </a:extLst>
            </p:cNvPr>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29" name="Google Shape;1716;p35">
              <a:extLst>
                <a:ext uri="{FF2B5EF4-FFF2-40B4-BE49-F238E27FC236}">
                  <a16:creationId xmlns:a16="http://schemas.microsoft.com/office/drawing/2014/main" id="{3C9FE00C-D69A-14D0-E00D-4AD2C2127C3C}"/>
                </a:ext>
              </a:extLst>
            </p:cNvPr>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30" name="Google Shape;1717;p35">
              <a:extLst>
                <a:ext uri="{FF2B5EF4-FFF2-40B4-BE49-F238E27FC236}">
                  <a16:creationId xmlns:a16="http://schemas.microsoft.com/office/drawing/2014/main" id="{42B8E9CB-9B17-5ECC-90EC-7206CF7B7890}"/>
                </a:ext>
              </a:extLst>
            </p:cNvPr>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31" name="Google Shape;1718;p35">
              <a:extLst>
                <a:ext uri="{FF2B5EF4-FFF2-40B4-BE49-F238E27FC236}">
                  <a16:creationId xmlns:a16="http://schemas.microsoft.com/office/drawing/2014/main" id="{CCD95C1D-988D-4DDA-B5F7-FF4A8F4269CD}"/>
                </a:ext>
              </a:extLst>
            </p:cNvPr>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32" name="Google Shape;1719;p35">
              <a:extLst>
                <a:ext uri="{FF2B5EF4-FFF2-40B4-BE49-F238E27FC236}">
                  <a16:creationId xmlns:a16="http://schemas.microsoft.com/office/drawing/2014/main" id="{E63C4E6E-CFE0-4BA1-50E5-8203578D4065}"/>
                </a:ext>
              </a:extLst>
            </p:cNvPr>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33" name="Google Shape;1720;p35">
              <a:extLst>
                <a:ext uri="{FF2B5EF4-FFF2-40B4-BE49-F238E27FC236}">
                  <a16:creationId xmlns:a16="http://schemas.microsoft.com/office/drawing/2014/main" id="{530A89C4-3C0D-7A72-FA8F-B89FA578DB29}"/>
                </a:ext>
              </a:extLst>
            </p:cNvPr>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34" name="Google Shape;1721;p35">
              <a:extLst>
                <a:ext uri="{FF2B5EF4-FFF2-40B4-BE49-F238E27FC236}">
                  <a16:creationId xmlns:a16="http://schemas.microsoft.com/office/drawing/2014/main" id="{2F274440-EB72-13D3-9A1B-6C1C85F957A0}"/>
                </a:ext>
              </a:extLst>
            </p:cNvPr>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5" name="Google Shape;1722;p35">
              <a:extLst>
                <a:ext uri="{FF2B5EF4-FFF2-40B4-BE49-F238E27FC236}">
                  <a16:creationId xmlns:a16="http://schemas.microsoft.com/office/drawing/2014/main" id="{D787F52F-9157-828A-3B15-5209AC552474}"/>
                </a:ext>
              </a:extLst>
            </p:cNvPr>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6" name="Google Shape;1723;p35">
              <a:extLst>
                <a:ext uri="{FF2B5EF4-FFF2-40B4-BE49-F238E27FC236}">
                  <a16:creationId xmlns:a16="http://schemas.microsoft.com/office/drawing/2014/main" id="{6DC6024B-F03A-7764-38AD-B1288D76FAFB}"/>
                </a:ext>
              </a:extLst>
            </p:cNvPr>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7" name="Google Shape;1724;p35">
              <a:extLst>
                <a:ext uri="{FF2B5EF4-FFF2-40B4-BE49-F238E27FC236}">
                  <a16:creationId xmlns:a16="http://schemas.microsoft.com/office/drawing/2014/main" id="{23D9A2FD-7205-A901-CD8E-B2CDE7777998}"/>
                </a:ext>
              </a:extLst>
            </p:cNvPr>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8" name="Google Shape;1725;p35">
              <a:extLst>
                <a:ext uri="{FF2B5EF4-FFF2-40B4-BE49-F238E27FC236}">
                  <a16:creationId xmlns:a16="http://schemas.microsoft.com/office/drawing/2014/main" id="{E4454FEC-9845-B81B-384C-0E1FE9B479A3}"/>
                </a:ext>
              </a:extLst>
            </p:cNvPr>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39" name="Google Shape;1726;p35">
              <a:extLst>
                <a:ext uri="{FF2B5EF4-FFF2-40B4-BE49-F238E27FC236}">
                  <a16:creationId xmlns:a16="http://schemas.microsoft.com/office/drawing/2014/main" id="{35403D1C-5613-9283-41BD-DFA73028112E}"/>
                </a:ext>
              </a:extLst>
            </p:cNvPr>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0" name="Google Shape;1727;p35">
              <a:extLst>
                <a:ext uri="{FF2B5EF4-FFF2-40B4-BE49-F238E27FC236}">
                  <a16:creationId xmlns:a16="http://schemas.microsoft.com/office/drawing/2014/main" id="{AF0ACD67-EA62-1F08-E608-ECBC0D382D3B}"/>
                </a:ext>
              </a:extLst>
            </p:cNvPr>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1" name="Google Shape;1728;p35">
              <a:extLst>
                <a:ext uri="{FF2B5EF4-FFF2-40B4-BE49-F238E27FC236}">
                  <a16:creationId xmlns:a16="http://schemas.microsoft.com/office/drawing/2014/main" id="{77BAFA09-8DEF-899E-D1D3-61F08D0351C4}"/>
                </a:ext>
              </a:extLst>
            </p:cNvPr>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2" name="Google Shape;1729;p35">
              <a:extLst>
                <a:ext uri="{FF2B5EF4-FFF2-40B4-BE49-F238E27FC236}">
                  <a16:creationId xmlns:a16="http://schemas.microsoft.com/office/drawing/2014/main" id="{1A93BA06-58E1-D50A-6F8E-8895FEDF3CCD}"/>
                </a:ext>
              </a:extLst>
            </p:cNvPr>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3" name="Google Shape;1730;p35">
              <a:extLst>
                <a:ext uri="{FF2B5EF4-FFF2-40B4-BE49-F238E27FC236}">
                  <a16:creationId xmlns:a16="http://schemas.microsoft.com/office/drawing/2014/main" id="{3DE1C916-E87E-A018-F00F-A3B37A76C569}"/>
                </a:ext>
              </a:extLst>
            </p:cNvPr>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44" name="Google Shape;1731;p35">
              <a:extLst>
                <a:ext uri="{FF2B5EF4-FFF2-40B4-BE49-F238E27FC236}">
                  <a16:creationId xmlns:a16="http://schemas.microsoft.com/office/drawing/2014/main" id="{3949EB47-8092-F685-5F3A-6A4F62BB5088}"/>
                </a:ext>
              </a:extLst>
            </p:cNvPr>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45" name="Google Shape;1732;p35">
              <a:extLst>
                <a:ext uri="{FF2B5EF4-FFF2-40B4-BE49-F238E27FC236}">
                  <a16:creationId xmlns:a16="http://schemas.microsoft.com/office/drawing/2014/main" id="{61ABC58A-9B23-E3CA-D316-9F89145939EF}"/>
                </a:ext>
              </a:extLst>
            </p:cNvPr>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46" name="Google Shape;1733;p35">
              <a:extLst>
                <a:ext uri="{FF2B5EF4-FFF2-40B4-BE49-F238E27FC236}">
                  <a16:creationId xmlns:a16="http://schemas.microsoft.com/office/drawing/2014/main" id="{B5F15AB2-4E97-1DE4-97ED-2E0E70B6FA2A}"/>
                </a:ext>
              </a:extLst>
            </p:cNvPr>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47" name="Google Shape;1734;p35">
              <a:extLst>
                <a:ext uri="{FF2B5EF4-FFF2-40B4-BE49-F238E27FC236}">
                  <a16:creationId xmlns:a16="http://schemas.microsoft.com/office/drawing/2014/main" id="{FC1C8714-9BCD-A0A3-11B0-1F928AC34152}"/>
                </a:ext>
              </a:extLst>
            </p:cNvPr>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48" name="Google Shape;1735;p35">
              <a:extLst>
                <a:ext uri="{FF2B5EF4-FFF2-40B4-BE49-F238E27FC236}">
                  <a16:creationId xmlns:a16="http://schemas.microsoft.com/office/drawing/2014/main" id="{E80777D3-2754-F5F9-3DC0-379119B93FD5}"/>
                </a:ext>
              </a:extLst>
            </p:cNvPr>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49" name="Google Shape;1736;p35">
              <a:extLst>
                <a:ext uri="{FF2B5EF4-FFF2-40B4-BE49-F238E27FC236}">
                  <a16:creationId xmlns:a16="http://schemas.microsoft.com/office/drawing/2014/main" id="{B0EC2D3A-8F5A-F1AC-5207-FCD3FFA5DFB4}"/>
                </a:ext>
              </a:extLst>
            </p:cNvPr>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50" name="Google Shape;1737;p35">
              <a:extLst>
                <a:ext uri="{FF2B5EF4-FFF2-40B4-BE49-F238E27FC236}">
                  <a16:creationId xmlns:a16="http://schemas.microsoft.com/office/drawing/2014/main" id="{CBB8630A-0D3A-A8C7-2232-2E5A21B00916}"/>
                </a:ext>
              </a:extLst>
            </p:cNvPr>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51" name="Google Shape;1738;p35">
              <a:extLst>
                <a:ext uri="{FF2B5EF4-FFF2-40B4-BE49-F238E27FC236}">
                  <a16:creationId xmlns:a16="http://schemas.microsoft.com/office/drawing/2014/main" id="{E174292F-19F4-D67B-22D7-5340BB14A207}"/>
                </a:ext>
              </a:extLst>
            </p:cNvPr>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52" name="Google Shape;1739;p35">
              <a:extLst>
                <a:ext uri="{FF2B5EF4-FFF2-40B4-BE49-F238E27FC236}">
                  <a16:creationId xmlns:a16="http://schemas.microsoft.com/office/drawing/2014/main" id="{DEBD2B30-ED5D-648A-04E4-16AF9C895B9B}"/>
                </a:ext>
              </a:extLst>
            </p:cNvPr>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53" name="Google Shape;1740;p35">
              <a:extLst>
                <a:ext uri="{FF2B5EF4-FFF2-40B4-BE49-F238E27FC236}">
                  <a16:creationId xmlns:a16="http://schemas.microsoft.com/office/drawing/2014/main" id="{57F4D398-B14F-6833-0275-A14C6731F1A6}"/>
                </a:ext>
              </a:extLst>
            </p:cNvPr>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54" name="Google Shape;1741;p35">
              <a:extLst>
                <a:ext uri="{FF2B5EF4-FFF2-40B4-BE49-F238E27FC236}">
                  <a16:creationId xmlns:a16="http://schemas.microsoft.com/office/drawing/2014/main" id="{C49A751E-2CEC-8D2A-C94B-9102619802F1}"/>
                </a:ext>
              </a:extLst>
            </p:cNvPr>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55" name="Google Shape;1742;p35">
              <a:extLst>
                <a:ext uri="{FF2B5EF4-FFF2-40B4-BE49-F238E27FC236}">
                  <a16:creationId xmlns:a16="http://schemas.microsoft.com/office/drawing/2014/main" id="{78F8DB1F-C092-866B-60AC-D69E82B2F01E}"/>
                </a:ext>
              </a:extLst>
            </p:cNvPr>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56" name="Google Shape;1743;p35">
              <a:extLst>
                <a:ext uri="{FF2B5EF4-FFF2-40B4-BE49-F238E27FC236}">
                  <a16:creationId xmlns:a16="http://schemas.microsoft.com/office/drawing/2014/main" id="{36275453-6CFD-004A-4151-44808E598797}"/>
                </a:ext>
              </a:extLst>
            </p:cNvPr>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57" name="Google Shape;1744;p35">
              <a:extLst>
                <a:ext uri="{FF2B5EF4-FFF2-40B4-BE49-F238E27FC236}">
                  <a16:creationId xmlns:a16="http://schemas.microsoft.com/office/drawing/2014/main" id="{8051C075-9035-45F9-D052-7BCAE6C33520}"/>
                </a:ext>
              </a:extLst>
            </p:cNvPr>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58" name="Google Shape;1745;p35">
              <a:extLst>
                <a:ext uri="{FF2B5EF4-FFF2-40B4-BE49-F238E27FC236}">
                  <a16:creationId xmlns:a16="http://schemas.microsoft.com/office/drawing/2014/main" id="{67066E93-6B0E-8C07-CE8B-978C5610FBC3}"/>
                </a:ext>
              </a:extLst>
            </p:cNvPr>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59" name="Google Shape;1746;p35">
              <a:extLst>
                <a:ext uri="{FF2B5EF4-FFF2-40B4-BE49-F238E27FC236}">
                  <a16:creationId xmlns:a16="http://schemas.microsoft.com/office/drawing/2014/main" id="{17561434-467F-F7A4-27E7-786169B9A5A0}"/>
                </a:ext>
              </a:extLst>
            </p:cNvPr>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0" name="Google Shape;1747;p35">
              <a:extLst>
                <a:ext uri="{FF2B5EF4-FFF2-40B4-BE49-F238E27FC236}">
                  <a16:creationId xmlns:a16="http://schemas.microsoft.com/office/drawing/2014/main" id="{C2122AC0-89A9-D4DF-0116-1ACAB3D85274}"/>
                </a:ext>
              </a:extLst>
            </p:cNvPr>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1" name="Google Shape;1748;p35">
              <a:extLst>
                <a:ext uri="{FF2B5EF4-FFF2-40B4-BE49-F238E27FC236}">
                  <a16:creationId xmlns:a16="http://schemas.microsoft.com/office/drawing/2014/main" id="{5D59DAC8-9525-34AE-70EF-651618396815}"/>
                </a:ext>
              </a:extLst>
            </p:cNvPr>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2" name="Google Shape;1749;p35">
              <a:extLst>
                <a:ext uri="{FF2B5EF4-FFF2-40B4-BE49-F238E27FC236}">
                  <a16:creationId xmlns:a16="http://schemas.microsoft.com/office/drawing/2014/main" id="{EB6472A9-67C6-4D19-AA59-DEA74CD0ADE8}"/>
                </a:ext>
              </a:extLst>
            </p:cNvPr>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63" name="Google Shape;1750;p35">
              <a:extLst>
                <a:ext uri="{FF2B5EF4-FFF2-40B4-BE49-F238E27FC236}">
                  <a16:creationId xmlns:a16="http://schemas.microsoft.com/office/drawing/2014/main" id="{2AA9D386-8528-4F98-C96E-B7AA7F37C56B}"/>
                </a:ext>
              </a:extLst>
            </p:cNvPr>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4" name="Google Shape;1751;p35">
              <a:extLst>
                <a:ext uri="{FF2B5EF4-FFF2-40B4-BE49-F238E27FC236}">
                  <a16:creationId xmlns:a16="http://schemas.microsoft.com/office/drawing/2014/main" id="{D051720A-18C6-8F8A-97B7-604273911ABE}"/>
                </a:ext>
              </a:extLst>
            </p:cNvPr>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65" name="Google Shape;1752;p35">
              <a:extLst>
                <a:ext uri="{FF2B5EF4-FFF2-40B4-BE49-F238E27FC236}">
                  <a16:creationId xmlns:a16="http://schemas.microsoft.com/office/drawing/2014/main" id="{3C415E68-88CB-D982-80AA-E5880D59BC62}"/>
                </a:ext>
              </a:extLst>
            </p:cNvPr>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6" name="Google Shape;1753;p35">
              <a:extLst>
                <a:ext uri="{FF2B5EF4-FFF2-40B4-BE49-F238E27FC236}">
                  <a16:creationId xmlns:a16="http://schemas.microsoft.com/office/drawing/2014/main" id="{5346A7EF-3556-55AA-C3A8-AAC6A8792BDB}"/>
                </a:ext>
              </a:extLst>
            </p:cNvPr>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7" name="Google Shape;1754;p35">
              <a:extLst>
                <a:ext uri="{FF2B5EF4-FFF2-40B4-BE49-F238E27FC236}">
                  <a16:creationId xmlns:a16="http://schemas.microsoft.com/office/drawing/2014/main" id="{198BFBD5-4F1A-8F73-6EEE-6DAE2AB1584A}"/>
                </a:ext>
              </a:extLst>
            </p:cNvPr>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8" name="Google Shape;1755;p35">
              <a:extLst>
                <a:ext uri="{FF2B5EF4-FFF2-40B4-BE49-F238E27FC236}">
                  <a16:creationId xmlns:a16="http://schemas.microsoft.com/office/drawing/2014/main" id="{88E91404-D424-E00F-C0F7-D0BC385F2CC7}"/>
                </a:ext>
              </a:extLst>
            </p:cNvPr>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69" name="Google Shape;1756;p35">
              <a:extLst>
                <a:ext uri="{FF2B5EF4-FFF2-40B4-BE49-F238E27FC236}">
                  <a16:creationId xmlns:a16="http://schemas.microsoft.com/office/drawing/2014/main" id="{1B0DECA2-AFBD-E673-C0BA-C1AF8500189D}"/>
                </a:ext>
              </a:extLst>
            </p:cNvPr>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0" name="Google Shape;1757;p35">
              <a:extLst>
                <a:ext uri="{FF2B5EF4-FFF2-40B4-BE49-F238E27FC236}">
                  <a16:creationId xmlns:a16="http://schemas.microsoft.com/office/drawing/2014/main" id="{DDB46B0C-1D97-D03B-C21F-DAB60EBA47FC}"/>
                </a:ext>
              </a:extLst>
            </p:cNvPr>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1" name="Google Shape;1758;p35">
              <a:extLst>
                <a:ext uri="{FF2B5EF4-FFF2-40B4-BE49-F238E27FC236}">
                  <a16:creationId xmlns:a16="http://schemas.microsoft.com/office/drawing/2014/main" id="{A7F7DA49-E009-9ADC-28F1-B1E24100E4DE}"/>
                </a:ext>
              </a:extLst>
            </p:cNvPr>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2" name="Google Shape;1759;p35">
              <a:extLst>
                <a:ext uri="{FF2B5EF4-FFF2-40B4-BE49-F238E27FC236}">
                  <a16:creationId xmlns:a16="http://schemas.microsoft.com/office/drawing/2014/main" id="{E2192E7E-8399-4CF6-F8F4-42D104565EE4}"/>
                </a:ext>
              </a:extLst>
            </p:cNvPr>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3" name="Google Shape;1760;p35">
              <a:extLst>
                <a:ext uri="{FF2B5EF4-FFF2-40B4-BE49-F238E27FC236}">
                  <a16:creationId xmlns:a16="http://schemas.microsoft.com/office/drawing/2014/main" id="{36D4985C-3298-432E-988C-E6841FF6DA5C}"/>
                </a:ext>
              </a:extLst>
            </p:cNvPr>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4" name="Google Shape;1761;p35">
              <a:extLst>
                <a:ext uri="{FF2B5EF4-FFF2-40B4-BE49-F238E27FC236}">
                  <a16:creationId xmlns:a16="http://schemas.microsoft.com/office/drawing/2014/main" id="{42E51777-E692-3C31-C091-8502648C5CB9}"/>
                </a:ext>
              </a:extLst>
            </p:cNvPr>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75" name="Google Shape;1762;p35">
              <a:extLst>
                <a:ext uri="{FF2B5EF4-FFF2-40B4-BE49-F238E27FC236}">
                  <a16:creationId xmlns:a16="http://schemas.microsoft.com/office/drawing/2014/main" id="{11D03072-5F04-D391-8841-6CAFB4FF3682}"/>
                </a:ext>
              </a:extLst>
            </p:cNvPr>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76" name="Google Shape;1763;p35">
              <a:extLst>
                <a:ext uri="{FF2B5EF4-FFF2-40B4-BE49-F238E27FC236}">
                  <a16:creationId xmlns:a16="http://schemas.microsoft.com/office/drawing/2014/main" id="{7AE038FE-7D12-9E29-988D-306AACCC45A0}"/>
                </a:ext>
              </a:extLst>
            </p:cNvPr>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7" name="Google Shape;1764;p35">
              <a:extLst>
                <a:ext uri="{FF2B5EF4-FFF2-40B4-BE49-F238E27FC236}">
                  <a16:creationId xmlns:a16="http://schemas.microsoft.com/office/drawing/2014/main" id="{C5DB550D-6795-F805-AEC6-50570691EC32}"/>
                </a:ext>
              </a:extLst>
            </p:cNvPr>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8" name="Google Shape;1765;p35">
              <a:extLst>
                <a:ext uri="{FF2B5EF4-FFF2-40B4-BE49-F238E27FC236}">
                  <a16:creationId xmlns:a16="http://schemas.microsoft.com/office/drawing/2014/main" id="{5F499FA0-6A24-1580-5614-141AE421C88F}"/>
                </a:ext>
              </a:extLst>
            </p:cNvPr>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79" name="Google Shape;1766;p35">
              <a:extLst>
                <a:ext uri="{FF2B5EF4-FFF2-40B4-BE49-F238E27FC236}">
                  <a16:creationId xmlns:a16="http://schemas.microsoft.com/office/drawing/2014/main" id="{53F6707F-A35C-6E4E-9C9B-FC93F5A680D2}"/>
                </a:ext>
              </a:extLst>
            </p:cNvPr>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80" name="Google Shape;1767;p35">
              <a:extLst>
                <a:ext uri="{FF2B5EF4-FFF2-40B4-BE49-F238E27FC236}">
                  <a16:creationId xmlns:a16="http://schemas.microsoft.com/office/drawing/2014/main" id="{10968169-A89B-BAE9-1B1E-1FD013DA6878}"/>
                </a:ext>
              </a:extLst>
            </p:cNvPr>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1" name="Google Shape;1768;p35">
              <a:extLst>
                <a:ext uri="{FF2B5EF4-FFF2-40B4-BE49-F238E27FC236}">
                  <a16:creationId xmlns:a16="http://schemas.microsoft.com/office/drawing/2014/main" id="{FA2CA9F5-AFCF-8D6D-7128-AC79EA8BA9D3}"/>
                </a:ext>
              </a:extLst>
            </p:cNvPr>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2" name="Google Shape;1769;p35">
              <a:extLst>
                <a:ext uri="{FF2B5EF4-FFF2-40B4-BE49-F238E27FC236}">
                  <a16:creationId xmlns:a16="http://schemas.microsoft.com/office/drawing/2014/main" id="{F36CB6BF-D3D7-7ADB-1E88-CB460D47BC21}"/>
                </a:ext>
              </a:extLst>
            </p:cNvPr>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3" name="Google Shape;1770;p35">
              <a:extLst>
                <a:ext uri="{FF2B5EF4-FFF2-40B4-BE49-F238E27FC236}">
                  <a16:creationId xmlns:a16="http://schemas.microsoft.com/office/drawing/2014/main" id="{17C337AD-E602-4B8D-EBD6-46712C18249A}"/>
                </a:ext>
              </a:extLst>
            </p:cNvPr>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84" name="Google Shape;1771;p35">
              <a:extLst>
                <a:ext uri="{FF2B5EF4-FFF2-40B4-BE49-F238E27FC236}">
                  <a16:creationId xmlns:a16="http://schemas.microsoft.com/office/drawing/2014/main" id="{54BBF5BB-B5AE-3237-4EC7-41D00E98F280}"/>
                </a:ext>
              </a:extLst>
            </p:cNvPr>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5" name="Google Shape;1772;p35">
              <a:extLst>
                <a:ext uri="{FF2B5EF4-FFF2-40B4-BE49-F238E27FC236}">
                  <a16:creationId xmlns:a16="http://schemas.microsoft.com/office/drawing/2014/main" id="{3625F942-1D32-0809-1603-59F690EE252A}"/>
                </a:ext>
              </a:extLst>
            </p:cNvPr>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6" name="Google Shape;1773;p35">
              <a:extLst>
                <a:ext uri="{FF2B5EF4-FFF2-40B4-BE49-F238E27FC236}">
                  <a16:creationId xmlns:a16="http://schemas.microsoft.com/office/drawing/2014/main" id="{9F1A63C8-4079-E7CB-7FBD-779F51C52D6F}"/>
                </a:ext>
              </a:extLst>
            </p:cNvPr>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87" name="Google Shape;1774;p35">
              <a:extLst>
                <a:ext uri="{FF2B5EF4-FFF2-40B4-BE49-F238E27FC236}">
                  <a16:creationId xmlns:a16="http://schemas.microsoft.com/office/drawing/2014/main" id="{31C353B2-A193-00F4-FDA9-C66BE7242365}"/>
                </a:ext>
              </a:extLst>
            </p:cNvPr>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8" name="Google Shape;1775;p35">
              <a:extLst>
                <a:ext uri="{FF2B5EF4-FFF2-40B4-BE49-F238E27FC236}">
                  <a16:creationId xmlns:a16="http://schemas.microsoft.com/office/drawing/2014/main" id="{3D4BED0F-A0C6-001C-37CD-9B5544D8D9F1}"/>
                </a:ext>
              </a:extLst>
            </p:cNvPr>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89" name="Google Shape;1776;p35">
              <a:extLst>
                <a:ext uri="{FF2B5EF4-FFF2-40B4-BE49-F238E27FC236}">
                  <a16:creationId xmlns:a16="http://schemas.microsoft.com/office/drawing/2014/main" id="{0E0C2CC7-BAD2-5A94-2513-2AEAAAFE653E}"/>
                </a:ext>
              </a:extLst>
            </p:cNvPr>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90" name="Google Shape;1777;p35">
              <a:extLst>
                <a:ext uri="{FF2B5EF4-FFF2-40B4-BE49-F238E27FC236}">
                  <a16:creationId xmlns:a16="http://schemas.microsoft.com/office/drawing/2014/main" id="{09D6DCCA-1448-AADD-24F8-A0AEBF5B33A0}"/>
                </a:ext>
              </a:extLst>
            </p:cNvPr>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1" name="Google Shape;1778;p35">
              <a:extLst>
                <a:ext uri="{FF2B5EF4-FFF2-40B4-BE49-F238E27FC236}">
                  <a16:creationId xmlns:a16="http://schemas.microsoft.com/office/drawing/2014/main" id="{8C231C85-8390-130F-8D2D-B14CCB1E8203}"/>
                </a:ext>
              </a:extLst>
            </p:cNvPr>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2" name="Google Shape;1779;p35">
              <a:extLst>
                <a:ext uri="{FF2B5EF4-FFF2-40B4-BE49-F238E27FC236}">
                  <a16:creationId xmlns:a16="http://schemas.microsoft.com/office/drawing/2014/main" id="{7A5E46F4-DAED-CD53-3EE9-D4556D36259F}"/>
                </a:ext>
              </a:extLst>
            </p:cNvPr>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3" name="Google Shape;1780;p35">
              <a:extLst>
                <a:ext uri="{FF2B5EF4-FFF2-40B4-BE49-F238E27FC236}">
                  <a16:creationId xmlns:a16="http://schemas.microsoft.com/office/drawing/2014/main" id="{8FAD4D28-9D1C-0048-BF2B-BCC4DD664E3E}"/>
                </a:ext>
              </a:extLst>
            </p:cNvPr>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94" name="Google Shape;1781;p35">
              <a:extLst>
                <a:ext uri="{FF2B5EF4-FFF2-40B4-BE49-F238E27FC236}">
                  <a16:creationId xmlns:a16="http://schemas.microsoft.com/office/drawing/2014/main" id="{F2CAAB79-031F-5C32-0367-4CBE4D69A519}"/>
                </a:ext>
              </a:extLst>
            </p:cNvPr>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5" name="Google Shape;1782;p35">
              <a:extLst>
                <a:ext uri="{FF2B5EF4-FFF2-40B4-BE49-F238E27FC236}">
                  <a16:creationId xmlns:a16="http://schemas.microsoft.com/office/drawing/2014/main" id="{4750D492-CFCF-1918-F73A-404B4F0A0B3B}"/>
                </a:ext>
              </a:extLst>
            </p:cNvPr>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6" name="Google Shape;1783;p35">
              <a:extLst>
                <a:ext uri="{FF2B5EF4-FFF2-40B4-BE49-F238E27FC236}">
                  <a16:creationId xmlns:a16="http://schemas.microsoft.com/office/drawing/2014/main" id="{1E4E4CEB-EE70-6570-0830-9EBE2CD1189A}"/>
                </a:ext>
              </a:extLst>
            </p:cNvPr>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7" name="Google Shape;1784;p35">
              <a:extLst>
                <a:ext uri="{FF2B5EF4-FFF2-40B4-BE49-F238E27FC236}">
                  <a16:creationId xmlns:a16="http://schemas.microsoft.com/office/drawing/2014/main" id="{9BFFB57F-2D11-E1DF-66B6-7BB07E6CB5FA}"/>
                </a:ext>
              </a:extLst>
            </p:cNvPr>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8" name="Google Shape;1785;p35">
              <a:extLst>
                <a:ext uri="{FF2B5EF4-FFF2-40B4-BE49-F238E27FC236}">
                  <a16:creationId xmlns:a16="http://schemas.microsoft.com/office/drawing/2014/main" id="{2F4D6A86-8CDC-5E36-EA33-C151B7EDADAC}"/>
                </a:ext>
              </a:extLst>
            </p:cNvPr>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99" name="Google Shape;1786;p35">
              <a:extLst>
                <a:ext uri="{FF2B5EF4-FFF2-40B4-BE49-F238E27FC236}">
                  <a16:creationId xmlns:a16="http://schemas.microsoft.com/office/drawing/2014/main" id="{112A6FEF-54A7-A9D9-8E1E-CE6BACF3969F}"/>
                </a:ext>
              </a:extLst>
            </p:cNvPr>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0" name="Google Shape;1787;p35">
              <a:extLst>
                <a:ext uri="{FF2B5EF4-FFF2-40B4-BE49-F238E27FC236}">
                  <a16:creationId xmlns:a16="http://schemas.microsoft.com/office/drawing/2014/main" id="{482A307E-A631-A17B-322E-687EE47189C3}"/>
                </a:ext>
              </a:extLst>
            </p:cNvPr>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1" name="Google Shape;1788;p35">
              <a:extLst>
                <a:ext uri="{FF2B5EF4-FFF2-40B4-BE49-F238E27FC236}">
                  <a16:creationId xmlns:a16="http://schemas.microsoft.com/office/drawing/2014/main" id="{7D83EBA9-F696-CECE-33C7-ECCF0899EA40}"/>
                </a:ext>
              </a:extLst>
            </p:cNvPr>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02" name="Google Shape;1789;p35">
              <a:extLst>
                <a:ext uri="{FF2B5EF4-FFF2-40B4-BE49-F238E27FC236}">
                  <a16:creationId xmlns:a16="http://schemas.microsoft.com/office/drawing/2014/main" id="{BD49C179-120F-F78B-749A-DFC5D8ECFB38}"/>
                </a:ext>
              </a:extLst>
            </p:cNvPr>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03" name="Google Shape;1790;p35">
              <a:extLst>
                <a:ext uri="{FF2B5EF4-FFF2-40B4-BE49-F238E27FC236}">
                  <a16:creationId xmlns:a16="http://schemas.microsoft.com/office/drawing/2014/main" id="{9283C46E-0CD7-E425-F499-7CA6F9A9300C}"/>
                </a:ext>
              </a:extLst>
            </p:cNvPr>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4" name="Google Shape;1791;p35">
              <a:extLst>
                <a:ext uri="{FF2B5EF4-FFF2-40B4-BE49-F238E27FC236}">
                  <a16:creationId xmlns:a16="http://schemas.microsoft.com/office/drawing/2014/main" id="{9A055721-5D2B-BDBB-D550-67A5F4B8B958}"/>
                </a:ext>
              </a:extLst>
            </p:cNvPr>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5" name="Google Shape;1792;p35">
              <a:extLst>
                <a:ext uri="{FF2B5EF4-FFF2-40B4-BE49-F238E27FC236}">
                  <a16:creationId xmlns:a16="http://schemas.microsoft.com/office/drawing/2014/main" id="{FDEF291E-7715-95C7-F8DA-400EC17DFFEB}"/>
                </a:ext>
              </a:extLst>
            </p:cNvPr>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06" name="Google Shape;1793;p35">
              <a:extLst>
                <a:ext uri="{FF2B5EF4-FFF2-40B4-BE49-F238E27FC236}">
                  <a16:creationId xmlns:a16="http://schemas.microsoft.com/office/drawing/2014/main" id="{1460BF78-175F-5978-7382-41247FB2E6DA}"/>
                </a:ext>
              </a:extLst>
            </p:cNvPr>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7" name="Google Shape;1794;p35">
              <a:extLst>
                <a:ext uri="{FF2B5EF4-FFF2-40B4-BE49-F238E27FC236}">
                  <a16:creationId xmlns:a16="http://schemas.microsoft.com/office/drawing/2014/main" id="{2F482EC6-D09F-B5F8-E64A-1CE64310BDCD}"/>
                </a:ext>
              </a:extLst>
            </p:cNvPr>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08" name="Google Shape;1795;p35">
              <a:extLst>
                <a:ext uri="{FF2B5EF4-FFF2-40B4-BE49-F238E27FC236}">
                  <a16:creationId xmlns:a16="http://schemas.microsoft.com/office/drawing/2014/main" id="{A1B1890B-706B-B286-48E5-FDABF0B56D78}"/>
                </a:ext>
              </a:extLst>
            </p:cNvPr>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09" name="Google Shape;1796;p35">
              <a:extLst>
                <a:ext uri="{FF2B5EF4-FFF2-40B4-BE49-F238E27FC236}">
                  <a16:creationId xmlns:a16="http://schemas.microsoft.com/office/drawing/2014/main" id="{60E2EC6B-B940-ED51-216F-5B731DE3E48A}"/>
                </a:ext>
              </a:extLst>
            </p:cNvPr>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10" name="Google Shape;1797;p35">
              <a:extLst>
                <a:ext uri="{FF2B5EF4-FFF2-40B4-BE49-F238E27FC236}">
                  <a16:creationId xmlns:a16="http://schemas.microsoft.com/office/drawing/2014/main" id="{B424FAEA-40D5-AC73-100F-8B7D5F6A1460}"/>
                </a:ext>
              </a:extLst>
            </p:cNvPr>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11" name="Google Shape;1798;p35">
              <a:extLst>
                <a:ext uri="{FF2B5EF4-FFF2-40B4-BE49-F238E27FC236}">
                  <a16:creationId xmlns:a16="http://schemas.microsoft.com/office/drawing/2014/main" id="{EF19DC53-79FB-D889-D3C0-F7D67A2B775D}"/>
                </a:ext>
              </a:extLst>
            </p:cNvPr>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12" name="Google Shape;1799;p35">
              <a:extLst>
                <a:ext uri="{FF2B5EF4-FFF2-40B4-BE49-F238E27FC236}">
                  <a16:creationId xmlns:a16="http://schemas.microsoft.com/office/drawing/2014/main" id="{F6B34E70-5362-DB1F-FA85-CE46296BE2B3}"/>
                </a:ext>
              </a:extLst>
            </p:cNvPr>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13" name="Google Shape;1800;p35">
              <a:extLst>
                <a:ext uri="{FF2B5EF4-FFF2-40B4-BE49-F238E27FC236}">
                  <a16:creationId xmlns:a16="http://schemas.microsoft.com/office/drawing/2014/main" id="{FBDFE503-743F-8A5F-37C2-3E72D77EF32C}"/>
                </a:ext>
              </a:extLst>
            </p:cNvPr>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14" name="Google Shape;1801;p35">
              <a:extLst>
                <a:ext uri="{FF2B5EF4-FFF2-40B4-BE49-F238E27FC236}">
                  <a16:creationId xmlns:a16="http://schemas.microsoft.com/office/drawing/2014/main" id="{FC3711D7-ADE6-6740-9465-720B3FD10FA5}"/>
                </a:ext>
              </a:extLst>
            </p:cNvPr>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15" name="Google Shape;1802;p35">
              <a:extLst>
                <a:ext uri="{FF2B5EF4-FFF2-40B4-BE49-F238E27FC236}">
                  <a16:creationId xmlns:a16="http://schemas.microsoft.com/office/drawing/2014/main" id="{5BF77C50-BFE7-87F2-E8EC-8CF566D25129}"/>
                </a:ext>
              </a:extLst>
            </p:cNvPr>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16" name="Google Shape;1803;p35">
              <a:extLst>
                <a:ext uri="{FF2B5EF4-FFF2-40B4-BE49-F238E27FC236}">
                  <a16:creationId xmlns:a16="http://schemas.microsoft.com/office/drawing/2014/main" id="{F7A32030-4ABD-5F49-4859-2C10E953F8D9}"/>
                </a:ext>
              </a:extLst>
            </p:cNvPr>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117" name="Google Shape;1804;p35">
              <a:extLst>
                <a:ext uri="{FF2B5EF4-FFF2-40B4-BE49-F238E27FC236}">
                  <a16:creationId xmlns:a16="http://schemas.microsoft.com/office/drawing/2014/main" id="{C7B3F1D3-6063-936C-D62C-938ACA3640B0}"/>
                </a:ext>
              </a:extLst>
            </p:cNvPr>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18" name="Google Shape;1805;p35">
              <a:extLst>
                <a:ext uri="{FF2B5EF4-FFF2-40B4-BE49-F238E27FC236}">
                  <a16:creationId xmlns:a16="http://schemas.microsoft.com/office/drawing/2014/main" id="{E1363F14-D8B9-4B11-E80F-C0194F941D16}"/>
                </a:ext>
              </a:extLst>
            </p:cNvPr>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19" name="Google Shape;1806;p35">
              <a:extLst>
                <a:ext uri="{FF2B5EF4-FFF2-40B4-BE49-F238E27FC236}">
                  <a16:creationId xmlns:a16="http://schemas.microsoft.com/office/drawing/2014/main" id="{4F87B2BD-AD6C-5B33-1F28-EA0A8DFAED12}"/>
                </a:ext>
              </a:extLst>
            </p:cNvPr>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20" name="Google Shape;1807;p35">
              <a:extLst>
                <a:ext uri="{FF2B5EF4-FFF2-40B4-BE49-F238E27FC236}">
                  <a16:creationId xmlns:a16="http://schemas.microsoft.com/office/drawing/2014/main" id="{C88D7FE8-5133-BD2D-27C0-C798F51CAC62}"/>
                </a:ext>
              </a:extLst>
            </p:cNvPr>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21" name="Google Shape;1808;p35">
              <a:extLst>
                <a:ext uri="{FF2B5EF4-FFF2-40B4-BE49-F238E27FC236}">
                  <a16:creationId xmlns:a16="http://schemas.microsoft.com/office/drawing/2014/main" id="{B0F07D01-1478-F9DF-D263-88E2605CFF76}"/>
                </a:ext>
              </a:extLst>
            </p:cNvPr>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22" name="Google Shape;1809;p35">
              <a:extLst>
                <a:ext uri="{FF2B5EF4-FFF2-40B4-BE49-F238E27FC236}">
                  <a16:creationId xmlns:a16="http://schemas.microsoft.com/office/drawing/2014/main" id="{E29DE628-C73D-4CAB-3C00-9C8C6CB330C7}"/>
                </a:ext>
              </a:extLst>
            </p:cNvPr>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23" name="Google Shape;1810;p35">
              <a:extLst>
                <a:ext uri="{FF2B5EF4-FFF2-40B4-BE49-F238E27FC236}">
                  <a16:creationId xmlns:a16="http://schemas.microsoft.com/office/drawing/2014/main" id="{F6118C45-D03D-BB18-41E2-F74B7F3E9B6A}"/>
                </a:ext>
              </a:extLst>
            </p:cNvPr>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24" name="Google Shape;1811;p35">
              <a:extLst>
                <a:ext uri="{FF2B5EF4-FFF2-40B4-BE49-F238E27FC236}">
                  <a16:creationId xmlns:a16="http://schemas.microsoft.com/office/drawing/2014/main" id="{B467C38C-FF04-6F4B-9C26-B1C4A7ABAC20}"/>
                </a:ext>
              </a:extLst>
            </p:cNvPr>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25" name="Google Shape;1812;p35">
              <a:extLst>
                <a:ext uri="{FF2B5EF4-FFF2-40B4-BE49-F238E27FC236}">
                  <a16:creationId xmlns:a16="http://schemas.microsoft.com/office/drawing/2014/main" id="{10A6609B-D853-B187-71BD-C68DC775E19F}"/>
                </a:ext>
              </a:extLst>
            </p:cNvPr>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26" name="Google Shape;1813;p35">
              <a:extLst>
                <a:ext uri="{FF2B5EF4-FFF2-40B4-BE49-F238E27FC236}">
                  <a16:creationId xmlns:a16="http://schemas.microsoft.com/office/drawing/2014/main" id="{D453B52D-B3B6-D134-CDF6-16C2A357833D}"/>
                </a:ext>
              </a:extLst>
            </p:cNvPr>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27" name="Google Shape;1814;p35">
              <a:extLst>
                <a:ext uri="{FF2B5EF4-FFF2-40B4-BE49-F238E27FC236}">
                  <a16:creationId xmlns:a16="http://schemas.microsoft.com/office/drawing/2014/main" id="{6A4E7250-CDB4-C38D-601B-9DCF3B5DEA95}"/>
                </a:ext>
              </a:extLst>
            </p:cNvPr>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28" name="Google Shape;1815;p35">
              <a:extLst>
                <a:ext uri="{FF2B5EF4-FFF2-40B4-BE49-F238E27FC236}">
                  <a16:creationId xmlns:a16="http://schemas.microsoft.com/office/drawing/2014/main" id="{BE7B9FF2-192B-A4C1-182A-B38520DD3BE9}"/>
                </a:ext>
              </a:extLst>
            </p:cNvPr>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29" name="Google Shape;1816;p35">
              <a:extLst>
                <a:ext uri="{FF2B5EF4-FFF2-40B4-BE49-F238E27FC236}">
                  <a16:creationId xmlns:a16="http://schemas.microsoft.com/office/drawing/2014/main" id="{3DB81DFB-BF26-4149-14A0-FF70F03A03E9}"/>
                </a:ext>
              </a:extLst>
            </p:cNvPr>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0" name="Google Shape;1817;p35">
              <a:extLst>
                <a:ext uri="{FF2B5EF4-FFF2-40B4-BE49-F238E27FC236}">
                  <a16:creationId xmlns:a16="http://schemas.microsoft.com/office/drawing/2014/main" id="{1A3E6136-CFF4-0612-6405-B6C5AC04BF39}"/>
                </a:ext>
              </a:extLst>
            </p:cNvPr>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1" name="Google Shape;1818;p35">
              <a:extLst>
                <a:ext uri="{FF2B5EF4-FFF2-40B4-BE49-F238E27FC236}">
                  <a16:creationId xmlns:a16="http://schemas.microsoft.com/office/drawing/2014/main" id="{B5C5AEAB-0B5C-A382-1670-DA5366EDA34D}"/>
                </a:ext>
              </a:extLst>
            </p:cNvPr>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2" name="Google Shape;1819;p35">
              <a:extLst>
                <a:ext uri="{FF2B5EF4-FFF2-40B4-BE49-F238E27FC236}">
                  <a16:creationId xmlns:a16="http://schemas.microsoft.com/office/drawing/2014/main" id="{58C8DF66-F73C-75A1-9EBB-2C7C9F73C5D9}"/>
                </a:ext>
              </a:extLst>
            </p:cNvPr>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3" name="Google Shape;1820;p35">
              <a:extLst>
                <a:ext uri="{FF2B5EF4-FFF2-40B4-BE49-F238E27FC236}">
                  <a16:creationId xmlns:a16="http://schemas.microsoft.com/office/drawing/2014/main" id="{D87A420E-BB20-2406-986B-D90A23ED3C58}"/>
                </a:ext>
              </a:extLst>
            </p:cNvPr>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4" name="Google Shape;1821;p35">
              <a:extLst>
                <a:ext uri="{FF2B5EF4-FFF2-40B4-BE49-F238E27FC236}">
                  <a16:creationId xmlns:a16="http://schemas.microsoft.com/office/drawing/2014/main" id="{049F45F6-C21E-D465-BAD9-39C54E190E1C}"/>
                </a:ext>
              </a:extLst>
            </p:cNvPr>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5" name="Google Shape;1822;p35">
              <a:extLst>
                <a:ext uri="{FF2B5EF4-FFF2-40B4-BE49-F238E27FC236}">
                  <a16:creationId xmlns:a16="http://schemas.microsoft.com/office/drawing/2014/main" id="{3FEE4DB5-C257-D722-F5F1-2F930D588817}"/>
                </a:ext>
              </a:extLst>
            </p:cNvPr>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6" name="Google Shape;1823;p35">
              <a:extLst>
                <a:ext uri="{FF2B5EF4-FFF2-40B4-BE49-F238E27FC236}">
                  <a16:creationId xmlns:a16="http://schemas.microsoft.com/office/drawing/2014/main" id="{F15CCCB1-3A0E-B3A6-E496-146499DD1542}"/>
                </a:ext>
              </a:extLst>
            </p:cNvPr>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7" name="Google Shape;1824;p35">
              <a:extLst>
                <a:ext uri="{FF2B5EF4-FFF2-40B4-BE49-F238E27FC236}">
                  <a16:creationId xmlns:a16="http://schemas.microsoft.com/office/drawing/2014/main" id="{EA4BE469-0280-CE17-21CC-1007806849D2}"/>
                </a:ext>
              </a:extLst>
            </p:cNvPr>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38" name="Google Shape;1825;p35">
              <a:extLst>
                <a:ext uri="{FF2B5EF4-FFF2-40B4-BE49-F238E27FC236}">
                  <a16:creationId xmlns:a16="http://schemas.microsoft.com/office/drawing/2014/main" id="{76024B21-1F83-CC54-6A91-C30BF8D3DEA6}"/>
                </a:ext>
              </a:extLst>
            </p:cNvPr>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39" name="Google Shape;1826;p35">
              <a:extLst>
                <a:ext uri="{FF2B5EF4-FFF2-40B4-BE49-F238E27FC236}">
                  <a16:creationId xmlns:a16="http://schemas.microsoft.com/office/drawing/2014/main" id="{0789FE89-B8A6-4AC7-6DF9-C96C8BD6E654}"/>
                </a:ext>
              </a:extLst>
            </p:cNvPr>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0" name="Google Shape;1827;p35">
              <a:extLst>
                <a:ext uri="{FF2B5EF4-FFF2-40B4-BE49-F238E27FC236}">
                  <a16:creationId xmlns:a16="http://schemas.microsoft.com/office/drawing/2014/main" id="{AC6068B9-49CD-3AFD-B568-42B27C46B1CA}"/>
                </a:ext>
              </a:extLst>
            </p:cNvPr>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141" name="Google Shape;1828;p35">
              <a:extLst>
                <a:ext uri="{FF2B5EF4-FFF2-40B4-BE49-F238E27FC236}">
                  <a16:creationId xmlns:a16="http://schemas.microsoft.com/office/drawing/2014/main" id="{97DF3485-CED9-F278-81C2-9549FBF0CDED}"/>
                </a:ext>
              </a:extLst>
            </p:cNvPr>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2" name="Google Shape;1829;p35">
              <a:extLst>
                <a:ext uri="{FF2B5EF4-FFF2-40B4-BE49-F238E27FC236}">
                  <a16:creationId xmlns:a16="http://schemas.microsoft.com/office/drawing/2014/main" id="{922ED08A-7C7E-43CE-4FDE-4C06271C7077}"/>
                </a:ext>
              </a:extLst>
            </p:cNvPr>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3" name="Google Shape;1830;p35">
              <a:extLst>
                <a:ext uri="{FF2B5EF4-FFF2-40B4-BE49-F238E27FC236}">
                  <a16:creationId xmlns:a16="http://schemas.microsoft.com/office/drawing/2014/main" id="{81500EF7-4510-ABDD-CABD-75894FC1B052}"/>
                </a:ext>
              </a:extLst>
            </p:cNvPr>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4" name="Google Shape;1831;p35">
              <a:extLst>
                <a:ext uri="{FF2B5EF4-FFF2-40B4-BE49-F238E27FC236}">
                  <a16:creationId xmlns:a16="http://schemas.microsoft.com/office/drawing/2014/main" id="{CD534F17-CA1D-5932-D739-7B09C54B90C1}"/>
                </a:ext>
              </a:extLst>
            </p:cNvPr>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45" name="Google Shape;1832;p35">
              <a:extLst>
                <a:ext uri="{FF2B5EF4-FFF2-40B4-BE49-F238E27FC236}">
                  <a16:creationId xmlns:a16="http://schemas.microsoft.com/office/drawing/2014/main" id="{04337EAE-B388-FC54-9D8A-1B65C6CAF233}"/>
                </a:ext>
              </a:extLst>
            </p:cNvPr>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46" name="Google Shape;1833;p35">
              <a:extLst>
                <a:ext uri="{FF2B5EF4-FFF2-40B4-BE49-F238E27FC236}">
                  <a16:creationId xmlns:a16="http://schemas.microsoft.com/office/drawing/2014/main" id="{4EEDA357-CE0C-6C7B-709D-3AFE11759DF3}"/>
                </a:ext>
              </a:extLst>
            </p:cNvPr>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47" name="Google Shape;1834;p35">
              <a:extLst>
                <a:ext uri="{FF2B5EF4-FFF2-40B4-BE49-F238E27FC236}">
                  <a16:creationId xmlns:a16="http://schemas.microsoft.com/office/drawing/2014/main" id="{32AFDDC4-C713-EB92-0C4B-833B6F9A7964}"/>
                </a:ext>
              </a:extLst>
            </p:cNvPr>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48" name="Google Shape;1835;p35">
              <a:extLst>
                <a:ext uri="{FF2B5EF4-FFF2-40B4-BE49-F238E27FC236}">
                  <a16:creationId xmlns:a16="http://schemas.microsoft.com/office/drawing/2014/main" id="{05CF7366-5E95-A8BA-7679-52A92835E35B}"/>
                </a:ext>
              </a:extLst>
            </p:cNvPr>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49" name="Google Shape;1836;p35">
              <a:extLst>
                <a:ext uri="{FF2B5EF4-FFF2-40B4-BE49-F238E27FC236}">
                  <a16:creationId xmlns:a16="http://schemas.microsoft.com/office/drawing/2014/main" id="{CDF86C92-A4DD-0E5B-24CA-AD5E4A91C2E1}"/>
                </a:ext>
              </a:extLst>
            </p:cNvPr>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50" name="Google Shape;1837;p35">
              <a:extLst>
                <a:ext uri="{FF2B5EF4-FFF2-40B4-BE49-F238E27FC236}">
                  <a16:creationId xmlns:a16="http://schemas.microsoft.com/office/drawing/2014/main" id="{9160DE71-453A-CA92-ED2E-6C81BB9B8974}"/>
                </a:ext>
              </a:extLst>
            </p:cNvPr>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51" name="Google Shape;1838;p35">
              <a:extLst>
                <a:ext uri="{FF2B5EF4-FFF2-40B4-BE49-F238E27FC236}">
                  <a16:creationId xmlns:a16="http://schemas.microsoft.com/office/drawing/2014/main" id="{93AE1DBE-ED2D-9D58-C1BD-5817E6C820A1}"/>
                </a:ext>
              </a:extLst>
            </p:cNvPr>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52" name="Google Shape;1839;p35">
              <a:extLst>
                <a:ext uri="{FF2B5EF4-FFF2-40B4-BE49-F238E27FC236}">
                  <a16:creationId xmlns:a16="http://schemas.microsoft.com/office/drawing/2014/main" id="{9C64BC6D-0E4B-DA20-887B-38D5D6B68522}"/>
                </a:ext>
              </a:extLst>
            </p:cNvPr>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53" name="Google Shape;1840;p35">
              <a:extLst>
                <a:ext uri="{FF2B5EF4-FFF2-40B4-BE49-F238E27FC236}">
                  <a16:creationId xmlns:a16="http://schemas.microsoft.com/office/drawing/2014/main" id="{27DDB67F-84B2-E3D7-E396-628F588C36A0}"/>
                </a:ext>
              </a:extLst>
            </p:cNvPr>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54" name="Google Shape;1841;p35">
              <a:extLst>
                <a:ext uri="{FF2B5EF4-FFF2-40B4-BE49-F238E27FC236}">
                  <a16:creationId xmlns:a16="http://schemas.microsoft.com/office/drawing/2014/main" id="{0F9ABA79-1C0C-DAF9-EE5C-27BAC468771D}"/>
                </a:ext>
              </a:extLst>
            </p:cNvPr>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55" name="Google Shape;1842;p35">
              <a:extLst>
                <a:ext uri="{FF2B5EF4-FFF2-40B4-BE49-F238E27FC236}">
                  <a16:creationId xmlns:a16="http://schemas.microsoft.com/office/drawing/2014/main" id="{31A97DC6-553A-84B6-6115-3E6B9BF36ACA}"/>
                </a:ext>
              </a:extLst>
            </p:cNvPr>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56" name="Google Shape;1843;p35">
              <a:extLst>
                <a:ext uri="{FF2B5EF4-FFF2-40B4-BE49-F238E27FC236}">
                  <a16:creationId xmlns:a16="http://schemas.microsoft.com/office/drawing/2014/main" id="{873BB1B5-B4BD-8FEA-D0A6-8FDD3549D5AE}"/>
                </a:ext>
              </a:extLst>
            </p:cNvPr>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defTabSz="914378"/>
              <a:endParaRPr/>
            </a:p>
          </p:txBody>
        </p:sp>
        <p:sp>
          <p:nvSpPr>
            <p:cNvPr id="157" name="Google Shape;1844;p35">
              <a:extLst>
                <a:ext uri="{FF2B5EF4-FFF2-40B4-BE49-F238E27FC236}">
                  <a16:creationId xmlns:a16="http://schemas.microsoft.com/office/drawing/2014/main" id="{C7D43CBE-C175-5753-789F-99F168AA179E}"/>
                </a:ext>
              </a:extLst>
            </p:cNvPr>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defTabSz="914378"/>
              <a:endParaRPr/>
            </a:p>
          </p:txBody>
        </p:sp>
        <p:sp>
          <p:nvSpPr>
            <p:cNvPr id="158" name="Google Shape;1845;p35">
              <a:extLst>
                <a:ext uri="{FF2B5EF4-FFF2-40B4-BE49-F238E27FC236}">
                  <a16:creationId xmlns:a16="http://schemas.microsoft.com/office/drawing/2014/main" id="{F3C323FE-7B90-F7FF-B44E-368B51A98AFE}"/>
                </a:ext>
              </a:extLst>
            </p:cNvPr>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59" name="Google Shape;1846;p35">
              <a:extLst>
                <a:ext uri="{FF2B5EF4-FFF2-40B4-BE49-F238E27FC236}">
                  <a16:creationId xmlns:a16="http://schemas.microsoft.com/office/drawing/2014/main" id="{5B3149EF-B4D2-9D73-FAB7-CCC986CDF9B5}"/>
                </a:ext>
              </a:extLst>
            </p:cNvPr>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60" name="Google Shape;1847;p35">
              <a:extLst>
                <a:ext uri="{FF2B5EF4-FFF2-40B4-BE49-F238E27FC236}">
                  <a16:creationId xmlns:a16="http://schemas.microsoft.com/office/drawing/2014/main" id="{B2C4CCAF-3C66-14FC-11BF-B0FC2B34315B}"/>
                </a:ext>
              </a:extLst>
            </p:cNvPr>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1" name="Google Shape;1848;p35">
              <a:extLst>
                <a:ext uri="{FF2B5EF4-FFF2-40B4-BE49-F238E27FC236}">
                  <a16:creationId xmlns:a16="http://schemas.microsoft.com/office/drawing/2014/main" id="{BE38A77E-AC4C-4D15-6BC6-60559D2987E2}"/>
                </a:ext>
              </a:extLst>
            </p:cNvPr>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2" name="Google Shape;1849;p35">
              <a:extLst>
                <a:ext uri="{FF2B5EF4-FFF2-40B4-BE49-F238E27FC236}">
                  <a16:creationId xmlns:a16="http://schemas.microsoft.com/office/drawing/2014/main" id="{4BA38512-DE95-42D1-7F70-0B748F1A36F0}"/>
                </a:ext>
              </a:extLst>
            </p:cNvPr>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3" name="Google Shape;1850;p35">
              <a:extLst>
                <a:ext uri="{FF2B5EF4-FFF2-40B4-BE49-F238E27FC236}">
                  <a16:creationId xmlns:a16="http://schemas.microsoft.com/office/drawing/2014/main" id="{2F00B60F-FA7F-F18E-C207-BDEC05DF3A1E}"/>
                </a:ext>
              </a:extLst>
            </p:cNvPr>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4" name="Google Shape;1851;p35">
              <a:extLst>
                <a:ext uri="{FF2B5EF4-FFF2-40B4-BE49-F238E27FC236}">
                  <a16:creationId xmlns:a16="http://schemas.microsoft.com/office/drawing/2014/main" id="{6511AE32-6E69-6B5A-A9EB-8BE57FD75AD1}"/>
                </a:ext>
              </a:extLst>
            </p:cNvPr>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65" name="Google Shape;1852;p35">
              <a:extLst>
                <a:ext uri="{FF2B5EF4-FFF2-40B4-BE49-F238E27FC236}">
                  <a16:creationId xmlns:a16="http://schemas.microsoft.com/office/drawing/2014/main" id="{DC609F3F-A663-0C1B-705E-B4006021DAD4}"/>
                </a:ext>
              </a:extLst>
            </p:cNvPr>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66" name="Google Shape;1853;p35">
              <a:extLst>
                <a:ext uri="{FF2B5EF4-FFF2-40B4-BE49-F238E27FC236}">
                  <a16:creationId xmlns:a16="http://schemas.microsoft.com/office/drawing/2014/main" id="{44F21FEA-BDF0-5453-AC25-83F4AAB3CEDB}"/>
                </a:ext>
              </a:extLst>
            </p:cNvPr>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7" name="Google Shape;1854;p35">
              <a:extLst>
                <a:ext uri="{FF2B5EF4-FFF2-40B4-BE49-F238E27FC236}">
                  <a16:creationId xmlns:a16="http://schemas.microsoft.com/office/drawing/2014/main" id="{CADB61DD-E406-7CF6-D084-D689A1257865}"/>
                </a:ext>
              </a:extLst>
            </p:cNvPr>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68" name="Google Shape;1855;p35">
              <a:extLst>
                <a:ext uri="{FF2B5EF4-FFF2-40B4-BE49-F238E27FC236}">
                  <a16:creationId xmlns:a16="http://schemas.microsoft.com/office/drawing/2014/main" id="{712E44C1-57CC-5E37-6AA6-05DFB8C0AA6B}"/>
                </a:ext>
              </a:extLst>
            </p:cNvPr>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69" name="Google Shape;1856;p35">
              <a:extLst>
                <a:ext uri="{FF2B5EF4-FFF2-40B4-BE49-F238E27FC236}">
                  <a16:creationId xmlns:a16="http://schemas.microsoft.com/office/drawing/2014/main" id="{595048A4-02F5-D6E0-964A-EE72EBBC8289}"/>
                </a:ext>
              </a:extLst>
            </p:cNvPr>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70" name="Google Shape;1857;p35">
              <a:extLst>
                <a:ext uri="{FF2B5EF4-FFF2-40B4-BE49-F238E27FC236}">
                  <a16:creationId xmlns:a16="http://schemas.microsoft.com/office/drawing/2014/main" id="{F829F8A1-DFDE-D319-EF2D-8B287DFFCAD3}"/>
                </a:ext>
              </a:extLst>
            </p:cNvPr>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171" name="Google Shape;1858;p35">
              <a:extLst>
                <a:ext uri="{FF2B5EF4-FFF2-40B4-BE49-F238E27FC236}">
                  <a16:creationId xmlns:a16="http://schemas.microsoft.com/office/drawing/2014/main" id="{63B35E4A-69E8-CC75-798B-3B15E0D93169}"/>
                </a:ext>
              </a:extLst>
            </p:cNvPr>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2" name="Google Shape;1859;p35">
              <a:extLst>
                <a:ext uri="{FF2B5EF4-FFF2-40B4-BE49-F238E27FC236}">
                  <a16:creationId xmlns:a16="http://schemas.microsoft.com/office/drawing/2014/main" id="{656A0932-10BD-DE8B-C538-8E6723D9CB28}"/>
                </a:ext>
              </a:extLst>
            </p:cNvPr>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3" name="Google Shape;1860;p35">
              <a:extLst>
                <a:ext uri="{FF2B5EF4-FFF2-40B4-BE49-F238E27FC236}">
                  <a16:creationId xmlns:a16="http://schemas.microsoft.com/office/drawing/2014/main" id="{DDCFEA61-F9CC-6EBB-D02D-1D203EBE2727}"/>
                </a:ext>
              </a:extLst>
            </p:cNvPr>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4" name="Google Shape;1861;p35">
              <a:extLst>
                <a:ext uri="{FF2B5EF4-FFF2-40B4-BE49-F238E27FC236}">
                  <a16:creationId xmlns:a16="http://schemas.microsoft.com/office/drawing/2014/main" id="{0DC34FDA-838E-2D14-DED5-5710F4DFCBA8}"/>
                </a:ext>
              </a:extLst>
            </p:cNvPr>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5" name="Google Shape;1862;p35">
              <a:extLst>
                <a:ext uri="{FF2B5EF4-FFF2-40B4-BE49-F238E27FC236}">
                  <a16:creationId xmlns:a16="http://schemas.microsoft.com/office/drawing/2014/main" id="{7CF32886-7632-7BD5-7E46-599293B25E63}"/>
                </a:ext>
              </a:extLst>
            </p:cNvPr>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6" name="Google Shape;1863;p35">
              <a:extLst>
                <a:ext uri="{FF2B5EF4-FFF2-40B4-BE49-F238E27FC236}">
                  <a16:creationId xmlns:a16="http://schemas.microsoft.com/office/drawing/2014/main" id="{8A2F9A39-8E47-46DE-75DE-6994D5E6C1F9}"/>
                </a:ext>
              </a:extLst>
            </p:cNvPr>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77" name="Google Shape;1864;p35">
              <a:extLst>
                <a:ext uri="{FF2B5EF4-FFF2-40B4-BE49-F238E27FC236}">
                  <a16:creationId xmlns:a16="http://schemas.microsoft.com/office/drawing/2014/main" id="{882DA807-9F8F-0807-A5A4-821C94AC9E06}"/>
                </a:ext>
              </a:extLst>
            </p:cNvPr>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defTabSz="914378"/>
              <a:endParaRPr/>
            </a:p>
          </p:txBody>
        </p:sp>
        <p:sp>
          <p:nvSpPr>
            <p:cNvPr id="178" name="Google Shape;1865;p35">
              <a:extLst>
                <a:ext uri="{FF2B5EF4-FFF2-40B4-BE49-F238E27FC236}">
                  <a16:creationId xmlns:a16="http://schemas.microsoft.com/office/drawing/2014/main" id="{CED9D9B0-3A32-A93A-6040-6165AEC64F20}"/>
                </a:ext>
              </a:extLst>
            </p:cNvPr>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79" name="Google Shape;1866;p35">
              <a:extLst>
                <a:ext uri="{FF2B5EF4-FFF2-40B4-BE49-F238E27FC236}">
                  <a16:creationId xmlns:a16="http://schemas.microsoft.com/office/drawing/2014/main" id="{48C10289-66B8-84DE-7B98-6E679BCA40B2}"/>
                </a:ext>
              </a:extLst>
            </p:cNvPr>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80" name="Google Shape;1867;p35">
              <a:extLst>
                <a:ext uri="{FF2B5EF4-FFF2-40B4-BE49-F238E27FC236}">
                  <a16:creationId xmlns:a16="http://schemas.microsoft.com/office/drawing/2014/main" id="{C6142393-8787-0B5C-A202-09A6341EA44E}"/>
                </a:ext>
              </a:extLst>
            </p:cNvPr>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81" name="Google Shape;1868;p35">
              <a:extLst>
                <a:ext uri="{FF2B5EF4-FFF2-40B4-BE49-F238E27FC236}">
                  <a16:creationId xmlns:a16="http://schemas.microsoft.com/office/drawing/2014/main" id="{C8367E0A-73D0-503E-8195-890993AB1D5E}"/>
                </a:ext>
              </a:extLst>
            </p:cNvPr>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82" name="Google Shape;1869;p35">
              <a:extLst>
                <a:ext uri="{FF2B5EF4-FFF2-40B4-BE49-F238E27FC236}">
                  <a16:creationId xmlns:a16="http://schemas.microsoft.com/office/drawing/2014/main" id="{71E063EB-5DAB-5E5E-E66A-B284EB984838}"/>
                </a:ext>
              </a:extLst>
            </p:cNvPr>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83" name="Google Shape;1870;p35">
              <a:extLst>
                <a:ext uri="{FF2B5EF4-FFF2-40B4-BE49-F238E27FC236}">
                  <a16:creationId xmlns:a16="http://schemas.microsoft.com/office/drawing/2014/main" id="{7C4D1805-A6E5-8615-C982-AC223771B025}"/>
                </a:ext>
              </a:extLst>
            </p:cNvPr>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defTabSz="914378"/>
              <a:endParaRPr/>
            </a:p>
          </p:txBody>
        </p:sp>
        <p:sp>
          <p:nvSpPr>
            <p:cNvPr id="184" name="Google Shape;1871;p35">
              <a:extLst>
                <a:ext uri="{FF2B5EF4-FFF2-40B4-BE49-F238E27FC236}">
                  <a16:creationId xmlns:a16="http://schemas.microsoft.com/office/drawing/2014/main" id="{453B3D81-E67C-ADBA-CFD8-0CBB93D95D96}"/>
                </a:ext>
              </a:extLst>
            </p:cNvPr>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85" name="Google Shape;1872;p35">
              <a:extLst>
                <a:ext uri="{FF2B5EF4-FFF2-40B4-BE49-F238E27FC236}">
                  <a16:creationId xmlns:a16="http://schemas.microsoft.com/office/drawing/2014/main" id="{B6A7E32C-922E-DC15-4E32-45B25DECC94B}"/>
                </a:ext>
              </a:extLst>
            </p:cNvPr>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86" name="Google Shape;1873;p35">
              <a:extLst>
                <a:ext uri="{FF2B5EF4-FFF2-40B4-BE49-F238E27FC236}">
                  <a16:creationId xmlns:a16="http://schemas.microsoft.com/office/drawing/2014/main" id="{60F8310D-D6FF-C489-0A18-2017E55B3039}"/>
                </a:ext>
              </a:extLst>
            </p:cNvPr>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87" name="Google Shape;1874;p35">
              <a:extLst>
                <a:ext uri="{FF2B5EF4-FFF2-40B4-BE49-F238E27FC236}">
                  <a16:creationId xmlns:a16="http://schemas.microsoft.com/office/drawing/2014/main" id="{3815A1B2-3052-C6DA-510A-27C94CCC0163}"/>
                </a:ext>
              </a:extLst>
            </p:cNvPr>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defTabSz="914378"/>
              <a:endParaRPr/>
            </a:p>
          </p:txBody>
        </p:sp>
        <p:sp>
          <p:nvSpPr>
            <p:cNvPr id="188" name="Google Shape;1875;p35">
              <a:extLst>
                <a:ext uri="{FF2B5EF4-FFF2-40B4-BE49-F238E27FC236}">
                  <a16:creationId xmlns:a16="http://schemas.microsoft.com/office/drawing/2014/main" id="{C530E0FA-9E4B-4317-64B5-C856227A46C2}"/>
                </a:ext>
              </a:extLst>
            </p:cNvPr>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189" name="Google Shape;1876;p35">
              <a:extLst>
                <a:ext uri="{FF2B5EF4-FFF2-40B4-BE49-F238E27FC236}">
                  <a16:creationId xmlns:a16="http://schemas.microsoft.com/office/drawing/2014/main" id="{42A178B9-67F6-09DC-075B-9EE504357CE8}"/>
                </a:ext>
              </a:extLst>
            </p:cNvPr>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90" name="Google Shape;1877;p35">
              <a:extLst>
                <a:ext uri="{FF2B5EF4-FFF2-40B4-BE49-F238E27FC236}">
                  <a16:creationId xmlns:a16="http://schemas.microsoft.com/office/drawing/2014/main" id="{8C7FA7A1-D912-6E3D-682D-1B35918228C7}"/>
                </a:ext>
              </a:extLst>
            </p:cNvPr>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91" name="Google Shape;1878;p35">
              <a:extLst>
                <a:ext uri="{FF2B5EF4-FFF2-40B4-BE49-F238E27FC236}">
                  <a16:creationId xmlns:a16="http://schemas.microsoft.com/office/drawing/2014/main" id="{C641C600-75DF-BE40-9175-6463A87F23D4}"/>
                </a:ext>
              </a:extLst>
            </p:cNvPr>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192" name="Google Shape;1879;p35">
              <a:extLst>
                <a:ext uri="{FF2B5EF4-FFF2-40B4-BE49-F238E27FC236}">
                  <a16:creationId xmlns:a16="http://schemas.microsoft.com/office/drawing/2014/main" id="{841C43FE-34D6-65D2-6006-E2815E9AA033}"/>
                </a:ext>
              </a:extLst>
            </p:cNvPr>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93" name="Google Shape;1880;p35">
              <a:extLst>
                <a:ext uri="{FF2B5EF4-FFF2-40B4-BE49-F238E27FC236}">
                  <a16:creationId xmlns:a16="http://schemas.microsoft.com/office/drawing/2014/main" id="{FDA6DC03-446B-5D84-625A-D88F9EF71441}"/>
                </a:ext>
              </a:extLst>
            </p:cNvPr>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194" name="Google Shape;1881;p35">
              <a:extLst>
                <a:ext uri="{FF2B5EF4-FFF2-40B4-BE49-F238E27FC236}">
                  <a16:creationId xmlns:a16="http://schemas.microsoft.com/office/drawing/2014/main" id="{0CEB6A33-8033-D2C1-5CA5-80BDAF83A7F8}"/>
                </a:ext>
              </a:extLst>
            </p:cNvPr>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defTabSz="914378"/>
              <a:endParaRPr/>
            </a:p>
          </p:txBody>
        </p:sp>
        <p:sp>
          <p:nvSpPr>
            <p:cNvPr id="195" name="Google Shape;1882;p35">
              <a:extLst>
                <a:ext uri="{FF2B5EF4-FFF2-40B4-BE49-F238E27FC236}">
                  <a16:creationId xmlns:a16="http://schemas.microsoft.com/office/drawing/2014/main" id="{FF3D5B5D-6033-97DB-AB06-A56244343C69}"/>
                </a:ext>
              </a:extLst>
            </p:cNvPr>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defTabSz="914378"/>
              <a:endParaRPr/>
            </a:p>
          </p:txBody>
        </p:sp>
        <p:sp>
          <p:nvSpPr>
            <p:cNvPr id="196" name="Google Shape;1883;p35">
              <a:extLst>
                <a:ext uri="{FF2B5EF4-FFF2-40B4-BE49-F238E27FC236}">
                  <a16:creationId xmlns:a16="http://schemas.microsoft.com/office/drawing/2014/main" id="{DCBBBEB3-C648-0B38-214E-121DE4FF6393}"/>
                </a:ext>
              </a:extLst>
            </p:cNvPr>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336" name="Google Shape;2336;p45"/>
          <p:cNvSpPr txBox="1">
            <a:spLocks noGrp="1"/>
          </p:cNvSpPr>
          <p:nvPr>
            <p:ph type="title"/>
          </p:nvPr>
        </p:nvSpPr>
        <p:spPr>
          <a:xfrm>
            <a:off x="2473024" y="1635041"/>
            <a:ext cx="4197953" cy="2008272"/>
          </a:xfrm>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Desarrollo</a:t>
            </a:r>
            <a:endParaRPr sz="5475" dirty="0"/>
          </a:p>
        </p:txBody>
      </p:sp>
      <p:sp>
        <p:nvSpPr>
          <p:cNvPr id="199" name="CuadroTexto 198">
            <a:extLst>
              <a:ext uri="{FF2B5EF4-FFF2-40B4-BE49-F238E27FC236}">
                <a16:creationId xmlns:a16="http://schemas.microsoft.com/office/drawing/2014/main" id="{5392A245-BA26-3E3F-6B6D-3B9BB0CABF20}"/>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13</a:t>
            </a:r>
          </a:p>
        </p:txBody>
      </p:sp>
      <p:pic>
        <p:nvPicPr>
          <p:cNvPr id="200" name="Picture 2">
            <a:extLst>
              <a:ext uri="{FF2B5EF4-FFF2-40B4-BE49-F238E27FC236}">
                <a16:creationId xmlns:a16="http://schemas.microsoft.com/office/drawing/2014/main" id="{57DFB102-12C3-FD79-E43C-4B7EE1C42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00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59"/>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Adquisición de los datos</a:t>
            </a:r>
            <a:endParaRPr dirty="0"/>
          </a:p>
        </p:txBody>
      </p:sp>
      <p:sp>
        <p:nvSpPr>
          <p:cNvPr id="3468" name="Google Shape;3468;p59"/>
          <p:cNvSpPr txBox="1">
            <a:spLocks noGrp="1"/>
          </p:cNvSpPr>
          <p:nvPr>
            <p:ph type="subTitle" idx="1"/>
          </p:nvPr>
        </p:nvSpPr>
        <p:spPr>
          <a:xfrm>
            <a:off x="1488720" y="1477699"/>
            <a:ext cx="2004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Portales Abiertos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0" name="Google Shape;3470;p59"/>
          <p:cNvSpPr txBox="1">
            <a:spLocks noGrp="1"/>
          </p:cNvSpPr>
          <p:nvPr>
            <p:ph type="subTitle" idx="4294967295"/>
          </p:nvPr>
        </p:nvSpPr>
        <p:spPr>
          <a:xfrm>
            <a:off x="5132668" y="1364801"/>
            <a:ext cx="3521403"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Entender el Estándar de Públicación</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2" name="Google Shape;3472;p59"/>
          <p:cNvSpPr txBox="1">
            <a:spLocks noGrp="1"/>
          </p:cNvSpPr>
          <p:nvPr>
            <p:ph type="subTitle" idx="4"/>
          </p:nvPr>
        </p:nvSpPr>
        <p:spPr>
          <a:xfrm>
            <a:off x="5731707" y="2665409"/>
            <a:ext cx="2716150" cy="55382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Almacenamiento en Base de datos relacionales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4" name="Google Shape;3474;p59"/>
          <p:cNvSpPr txBox="1">
            <a:spLocks noGrp="1"/>
          </p:cNvSpPr>
          <p:nvPr>
            <p:ph type="subTitle" idx="6"/>
          </p:nvPr>
        </p:nvSpPr>
        <p:spPr>
          <a:xfrm>
            <a:off x="4720006" y="4250875"/>
            <a:ext cx="2619737" cy="365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Procesar los Esquemas CPV y CUCoP</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28" name="Google Shape;3474;p59">
            <a:extLst>
              <a:ext uri="{FF2B5EF4-FFF2-40B4-BE49-F238E27FC236}">
                <a16:creationId xmlns:a16="http://schemas.microsoft.com/office/drawing/2014/main" id="{6936B9ED-89D0-6465-5C9D-3AB2F808BA6B}"/>
              </a:ext>
            </a:extLst>
          </p:cNvPr>
          <p:cNvSpPr txBox="1">
            <a:spLocks/>
          </p:cNvSpPr>
          <p:nvPr/>
        </p:nvSpPr>
        <p:spPr>
          <a:xfrm>
            <a:off x="330444" y="3225441"/>
            <a:ext cx="2493112"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1800" dirty="0">
                <a:solidFill>
                  <a:schemeClr val="accent1"/>
                </a:solidFill>
                <a:latin typeface="Barlow Semi Condensed Medium"/>
                <a:ea typeface="Barlow Semi Condensed Medium"/>
                <a:cs typeface="Barlow Semi Condensed Medium"/>
                <a:sym typeface="Barlow Semi Condensed Medium"/>
              </a:rPr>
              <a:t>Procesar las licitaciones</a:t>
            </a:r>
          </a:p>
        </p:txBody>
      </p:sp>
      <p:grpSp>
        <p:nvGrpSpPr>
          <p:cNvPr id="8" name="Grupo 7">
            <a:extLst>
              <a:ext uri="{FF2B5EF4-FFF2-40B4-BE49-F238E27FC236}">
                <a16:creationId xmlns:a16="http://schemas.microsoft.com/office/drawing/2014/main" id="{9545DBA1-9C5B-C0DE-BBFA-4CF95C28FCB8}"/>
              </a:ext>
            </a:extLst>
          </p:cNvPr>
          <p:cNvGrpSpPr/>
          <p:nvPr/>
        </p:nvGrpSpPr>
        <p:grpSpPr>
          <a:xfrm>
            <a:off x="2735537" y="1336206"/>
            <a:ext cx="3443741" cy="3498031"/>
            <a:chOff x="2735537" y="1336206"/>
            <a:chExt cx="3443741" cy="3498031"/>
          </a:xfrm>
        </p:grpSpPr>
        <p:grpSp>
          <p:nvGrpSpPr>
            <p:cNvPr id="7" name="Grupo 6">
              <a:extLst>
                <a:ext uri="{FF2B5EF4-FFF2-40B4-BE49-F238E27FC236}">
                  <a16:creationId xmlns:a16="http://schemas.microsoft.com/office/drawing/2014/main" id="{A158F5AC-C8FE-294A-8BA9-5850C98FF139}"/>
                </a:ext>
              </a:extLst>
            </p:cNvPr>
            <p:cNvGrpSpPr/>
            <p:nvPr/>
          </p:nvGrpSpPr>
          <p:grpSpPr>
            <a:xfrm>
              <a:off x="2735537" y="1336206"/>
              <a:ext cx="3443741" cy="3498031"/>
              <a:chOff x="2729840" y="1359519"/>
              <a:chExt cx="3443741" cy="3498031"/>
            </a:xfrm>
          </p:grpSpPr>
          <p:sp>
            <p:nvSpPr>
              <p:cNvPr id="30" name="Google Shape;3464;p59">
                <a:extLst>
                  <a:ext uri="{FF2B5EF4-FFF2-40B4-BE49-F238E27FC236}">
                    <a16:creationId xmlns:a16="http://schemas.microsoft.com/office/drawing/2014/main" id="{D0B21C36-7EB4-088A-5C34-4C23A8ECB1A0}"/>
                  </a:ext>
                </a:extLst>
              </p:cNvPr>
              <p:cNvSpPr/>
              <p:nvPr/>
            </p:nvSpPr>
            <p:spPr>
              <a:xfrm rot="19804247">
                <a:off x="4420846" y="1359519"/>
                <a:ext cx="1032348" cy="1369535"/>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9190C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465;p59">
                <a:extLst>
                  <a:ext uri="{FF2B5EF4-FFF2-40B4-BE49-F238E27FC236}">
                    <a16:creationId xmlns:a16="http://schemas.microsoft.com/office/drawing/2014/main" id="{4374925D-B042-170B-3685-483EFA90981E}"/>
                  </a:ext>
                </a:extLst>
              </p:cNvPr>
              <p:cNvSpPr/>
              <p:nvPr/>
            </p:nvSpPr>
            <p:spPr>
              <a:xfrm rot="171468">
                <a:off x="2729840" y="2976444"/>
                <a:ext cx="1032348" cy="1369535"/>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2">
                  <a:lumMod val="9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466;p59">
                <a:extLst>
                  <a:ext uri="{FF2B5EF4-FFF2-40B4-BE49-F238E27FC236}">
                    <a16:creationId xmlns:a16="http://schemas.microsoft.com/office/drawing/2014/main" id="{C0AAF48D-8983-BE26-71C3-C0F201CDB212}"/>
                  </a:ext>
                </a:extLst>
              </p:cNvPr>
              <p:cNvSpPr/>
              <p:nvPr/>
            </p:nvSpPr>
            <p:spPr>
              <a:xfrm rot="18872555">
                <a:off x="4984134" y="2776009"/>
                <a:ext cx="1293938" cy="1084957"/>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accent6">
                  <a:lumMod val="60000"/>
                  <a:lumOff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3467;p59">
                <a:extLst>
                  <a:ext uri="{FF2B5EF4-FFF2-40B4-BE49-F238E27FC236}">
                    <a16:creationId xmlns:a16="http://schemas.microsoft.com/office/drawing/2014/main" id="{04124F17-B87B-CEAE-3E2C-DE84D19C284E}"/>
                  </a:ext>
                </a:extLst>
              </p:cNvPr>
              <p:cNvSpPr/>
              <p:nvPr/>
            </p:nvSpPr>
            <p:spPr>
              <a:xfrm rot="21247544">
                <a:off x="2893198" y="1648821"/>
                <a:ext cx="1293938" cy="1105707"/>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3466;p59">
                <a:extLst>
                  <a:ext uri="{FF2B5EF4-FFF2-40B4-BE49-F238E27FC236}">
                    <a16:creationId xmlns:a16="http://schemas.microsoft.com/office/drawing/2014/main" id="{3675B3A1-5CAC-8A1A-8F53-CC22AACCAA8E}"/>
                  </a:ext>
                </a:extLst>
              </p:cNvPr>
              <p:cNvSpPr/>
              <p:nvPr/>
            </p:nvSpPr>
            <p:spPr>
              <a:xfrm rot="1380324">
                <a:off x="3896158" y="3758449"/>
                <a:ext cx="1385544" cy="1099101"/>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B2C0A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40" name="Google Shape;13612;p76">
              <a:extLst>
                <a:ext uri="{FF2B5EF4-FFF2-40B4-BE49-F238E27FC236}">
                  <a16:creationId xmlns:a16="http://schemas.microsoft.com/office/drawing/2014/main" id="{81683D95-B746-B662-1B83-BEB6C8998082}"/>
                </a:ext>
              </a:extLst>
            </p:cNvPr>
            <p:cNvSpPr/>
            <p:nvPr/>
          </p:nvSpPr>
          <p:spPr>
            <a:xfrm>
              <a:off x="5132668" y="2189428"/>
              <a:ext cx="252000" cy="252000"/>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15277;p81">
              <a:extLst>
                <a:ext uri="{FF2B5EF4-FFF2-40B4-BE49-F238E27FC236}">
                  <a16:creationId xmlns:a16="http://schemas.microsoft.com/office/drawing/2014/main" id="{0237AD36-49F3-752E-F8C5-9FFACE034F50}"/>
                </a:ext>
              </a:extLst>
            </p:cNvPr>
            <p:cNvGrpSpPr/>
            <p:nvPr/>
          </p:nvGrpSpPr>
          <p:grpSpPr>
            <a:xfrm>
              <a:off x="4065284" y="4116542"/>
              <a:ext cx="252000" cy="252000"/>
              <a:chOff x="6790450" y="3119050"/>
              <a:chExt cx="262750" cy="260675"/>
            </a:xfrm>
            <a:solidFill>
              <a:srgbClr val="3D3D3D"/>
            </a:solidFill>
          </p:grpSpPr>
          <p:sp>
            <p:nvSpPr>
              <p:cNvPr id="62" name="Google Shape;15278;p81">
                <a:extLst>
                  <a:ext uri="{FF2B5EF4-FFF2-40B4-BE49-F238E27FC236}">
                    <a16:creationId xmlns:a16="http://schemas.microsoft.com/office/drawing/2014/main" id="{1E256AC0-9F34-7420-38CF-D5AFC306D9FE}"/>
                  </a:ext>
                </a:extLst>
              </p:cNvPr>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79;p81">
                <a:extLst>
                  <a:ext uri="{FF2B5EF4-FFF2-40B4-BE49-F238E27FC236}">
                    <a16:creationId xmlns:a16="http://schemas.microsoft.com/office/drawing/2014/main" id="{B3C49721-FE96-3F55-E337-A9193DCDB029}"/>
                  </a:ext>
                </a:extLst>
              </p:cNvPr>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15221;p81">
              <a:extLst>
                <a:ext uri="{FF2B5EF4-FFF2-40B4-BE49-F238E27FC236}">
                  <a16:creationId xmlns:a16="http://schemas.microsoft.com/office/drawing/2014/main" id="{AD64C384-6CC8-5051-0A73-F723C676D68E}"/>
                </a:ext>
              </a:extLst>
            </p:cNvPr>
            <p:cNvGrpSpPr/>
            <p:nvPr/>
          </p:nvGrpSpPr>
          <p:grpSpPr>
            <a:xfrm>
              <a:off x="5369428" y="3516150"/>
              <a:ext cx="252000" cy="252000"/>
              <a:chOff x="-3852025" y="2764950"/>
              <a:chExt cx="291450" cy="293000"/>
            </a:xfrm>
            <a:solidFill>
              <a:srgbClr val="3D3D3D"/>
            </a:solidFill>
          </p:grpSpPr>
          <p:sp>
            <p:nvSpPr>
              <p:cNvPr id="65" name="Google Shape;15222;p81">
                <a:extLst>
                  <a:ext uri="{FF2B5EF4-FFF2-40B4-BE49-F238E27FC236}">
                    <a16:creationId xmlns:a16="http://schemas.microsoft.com/office/drawing/2014/main" id="{579EFD87-759D-989A-07E0-45F603880882}"/>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223;p81">
                <a:extLst>
                  <a:ext uri="{FF2B5EF4-FFF2-40B4-BE49-F238E27FC236}">
                    <a16:creationId xmlns:a16="http://schemas.microsoft.com/office/drawing/2014/main" id="{4FA4AFDD-0125-54F5-1BAD-436894527A46}"/>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15116;p81">
              <a:extLst>
                <a:ext uri="{FF2B5EF4-FFF2-40B4-BE49-F238E27FC236}">
                  <a16:creationId xmlns:a16="http://schemas.microsoft.com/office/drawing/2014/main" id="{428B8315-D8EF-B95D-DC78-C6A074DA2A64}"/>
                </a:ext>
              </a:extLst>
            </p:cNvPr>
            <p:cNvGrpSpPr/>
            <p:nvPr/>
          </p:nvGrpSpPr>
          <p:grpSpPr>
            <a:xfrm>
              <a:off x="2996565" y="3122339"/>
              <a:ext cx="252000" cy="252000"/>
              <a:chOff x="-3137650" y="2787000"/>
              <a:chExt cx="291450" cy="257575"/>
            </a:xfrm>
            <a:solidFill>
              <a:srgbClr val="3D3D3D"/>
            </a:solidFill>
          </p:grpSpPr>
          <p:sp>
            <p:nvSpPr>
              <p:cNvPr id="68" name="Google Shape;15117;p81">
                <a:extLst>
                  <a:ext uri="{FF2B5EF4-FFF2-40B4-BE49-F238E27FC236}">
                    <a16:creationId xmlns:a16="http://schemas.microsoft.com/office/drawing/2014/main" id="{AAFCB518-7529-3434-E49F-69C1CD8A5A89}"/>
                  </a:ext>
                </a:extLst>
              </p:cNvPr>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118;p81">
                <a:extLst>
                  <a:ext uri="{FF2B5EF4-FFF2-40B4-BE49-F238E27FC236}">
                    <a16:creationId xmlns:a16="http://schemas.microsoft.com/office/drawing/2014/main" id="{710D530D-C7CA-752C-1716-49E8705B0511}"/>
                  </a:ext>
                </a:extLst>
              </p:cNvPr>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119;p81">
                <a:extLst>
                  <a:ext uri="{FF2B5EF4-FFF2-40B4-BE49-F238E27FC236}">
                    <a16:creationId xmlns:a16="http://schemas.microsoft.com/office/drawing/2014/main" id="{F9F39CD3-3913-0790-934D-9C1BD065754A}"/>
                  </a:ext>
                </a:extLst>
              </p:cNvPr>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120;p81">
                <a:extLst>
                  <a:ext uri="{FF2B5EF4-FFF2-40B4-BE49-F238E27FC236}">
                    <a16:creationId xmlns:a16="http://schemas.microsoft.com/office/drawing/2014/main" id="{D905608D-CD0F-523D-CFAE-580CF832EDA5}"/>
                  </a:ext>
                </a:extLst>
              </p:cNvPr>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121;p81">
                <a:extLst>
                  <a:ext uri="{FF2B5EF4-FFF2-40B4-BE49-F238E27FC236}">
                    <a16:creationId xmlns:a16="http://schemas.microsoft.com/office/drawing/2014/main" id="{AC424A9C-A35D-FB26-C8DC-D7280295F5FE}"/>
                  </a:ext>
                </a:extLst>
              </p:cNvPr>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122;p81">
                <a:extLst>
                  <a:ext uri="{FF2B5EF4-FFF2-40B4-BE49-F238E27FC236}">
                    <a16:creationId xmlns:a16="http://schemas.microsoft.com/office/drawing/2014/main" id="{3F89EBBC-DA8D-78E8-6AC3-5832A151D8AB}"/>
                  </a:ext>
                </a:extLst>
              </p:cNvPr>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123;p81">
                <a:extLst>
                  <a:ext uri="{FF2B5EF4-FFF2-40B4-BE49-F238E27FC236}">
                    <a16:creationId xmlns:a16="http://schemas.microsoft.com/office/drawing/2014/main" id="{E47BBA1F-EDFB-3CE5-9356-4D525EB50D16}"/>
                  </a:ext>
                </a:extLst>
              </p:cNvPr>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124;p81">
                <a:extLst>
                  <a:ext uri="{FF2B5EF4-FFF2-40B4-BE49-F238E27FC236}">
                    <a16:creationId xmlns:a16="http://schemas.microsoft.com/office/drawing/2014/main" id="{86240E07-3C3F-8F92-003F-A0D34F203F9F}"/>
                  </a:ext>
                </a:extLst>
              </p:cNvPr>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14791;p79">
              <a:extLst>
                <a:ext uri="{FF2B5EF4-FFF2-40B4-BE49-F238E27FC236}">
                  <a16:creationId xmlns:a16="http://schemas.microsoft.com/office/drawing/2014/main" id="{4A5A2AE3-9FE9-97C3-57E5-502284AE490E}"/>
                </a:ext>
              </a:extLst>
            </p:cNvPr>
            <p:cNvSpPr/>
            <p:nvPr/>
          </p:nvSpPr>
          <p:spPr>
            <a:xfrm>
              <a:off x="3756608" y="1870274"/>
              <a:ext cx="252000" cy="252000"/>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2200;p40">
            <a:extLst>
              <a:ext uri="{FF2B5EF4-FFF2-40B4-BE49-F238E27FC236}">
                <a16:creationId xmlns:a16="http://schemas.microsoft.com/office/drawing/2014/main" id="{03B0EAF1-200D-E738-9A15-C72E80C74B7D}"/>
              </a:ext>
            </a:extLst>
          </p:cNvPr>
          <p:cNvSpPr txBox="1">
            <a:spLocks/>
          </p:cNvSpPr>
          <p:nvPr/>
        </p:nvSpPr>
        <p:spPr>
          <a:xfrm>
            <a:off x="592108" y="1772539"/>
            <a:ext cx="2889334" cy="1299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lvl="0" indent="0" algn="l" rtl="0">
              <a:spcBef>
                <a:spcPts val="0"/>
              </a:spcBef>
              <a:spcAft>
                <a:spcPts val="0"/>
              </a:spcAft>
              <a:buNone/>
            </a:pPr>
            <a:r>
              <a:rPr lang="en" sz="1400" dirty="0">
                <a:solidFill>
                  <a:schemeClr val="dk2"/>
                </a:solidFill>
                <a:latin typeface="Barlow Semi Condensed"/>
                <a:ea typeface="Barlow Semi Condensed"/>
                <a:cs typeface="Barlow Semi Condensed"/>
                <a:sym typeface="Barlow Semi Condensed"/>
              </a:rPr>
              <a:t>Portal de Datos Abiertos de Ministerio de Hacienda. (PLACSP).</a:t>
            </a:r>
          </a:p>
          <a:p>
            <a:pPr marL="0" lvl="0" indent="0" algn="l" rtl="0">
              <a:spcBef>
                <a:spcPts val="0"/>
              </a:spcBef>
              <a:spcAft>
                <a:spcPts val="0"/>
              </a:spcAft>
              <a:buNone/>
            </a:pPr>
            <a:r>
              <a:rPr lang="en" sz="1400" dirty="0">
                <a:solidFill>
                  <a:schemeClr val="dk2"/>
                </a:solidFill>
                <a:latin typeface="Barlow Semi Condensed"/>
                <a:ea typeface="Barlow Semi Condensed"/>
                <a:cs typeface="Barlow Semi Condensed"/>
                <a:sym typeface="Barlow Semi Condensed"/>
              </a:rPr>
              <a:t>Plataforma de Contrataciones Abiertas.</a:t>
            </a:r>
          </a:p>
          <a:p>
            <a:pPr algn="l"/>
            <a:r>
              <a:rPr lang="en" sz="1400" dirty="0">
                <a:solidFill>
                  <a:schemeClr val="dk2"/>
                </a:solidFill>
                <a:latin typeface="Barlow Semi Condensed"/>
                <a:ea typeface="Barlow Semi Condensed"/>
                <a:cs typeface="Barlow Semi Condensed"/>
                <a:sym typeface="Barlow Semi Condensed"/>
              </a:rPr>
              <a:t>CompraNet. </a:t>
            </a:r>
          </a:p>
          <a:p>
            <a:pPr marL="0" lvl="0" indent="0" algn="l" rtl="0">
              <a:spcBef>
                <a:spcPts val="0"/>
              </a:spcBef>
              <a:spcAft>
                <a:spcPts val="0"/>
              </a:spcAft>
              <a:buNone/>
            </a:pPr>
            <a:endParaRPr lang="en" sz="1400" dirty="0">
              <a:solidFill>
                <a:schemeClr val="dk2"/>
              </a:solidFill>
              <a:latin typeface="Barlow Semi Condensed"/>
              <a:ea typeface="Barlow Semi Condensed"/>
              <a:cs typeface="Barlow Semi Condensed"/>
              <a:sym typeface="Barlow Semi Condensed"/>
            </a:endParaRPr>
          </a:p>
        </p:txBody>
      </p:sp>
      <p:sp>
        <p:nvSpPr>
          <p:cNvPr id="78" name="Google Shape;2200;p40">
            <a:extLst>
              <a:ext uri="{FF2B5EF4-FFF2-40B4-BE49-F238E27FC236}">
                <a16:creationId xmlns:a16="http://schemas.microsoft.com/office/drawing/2014/main" id="{5B67F7D9-110A-002D-4B29-21E243770922}"/>
              </a:ext>
            </a:extLst>
          </p:cNvPr>
          <p:cNvSpPr txBox="1">
            <a:spLocks/>
          </p:cNvSpPr>
          <p:nvPr/>
        </p:nvSpPr>
        <p:spPr>
          <a:xfrm>
            <a:off x="5775608" y="1692325"/>
            <a:ext cx="1790873" cy="606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CODICE 2.0</a:t>
            </a:r>
          </a:p>
          <a:p>
            <a:pPr algn="l"/>
            <a:r>
              <a:rPr lang="es-MX" sz="1400" dirty="0"/>
              <a:t>EDCA/OCDS</a:t>
            </a:r>
          </a:p>
        </p:txBody>
      </p:sp>
      <p:sp>
        <p:nvSpPr>
          <p:cNvPr id="79" name="Google Shape;2200;p40">
            <a:extLst>
              <a:ext uri="{FF2B5EF4-FFF2-40B4-BE49-F238E27FC236}">
                <a16:creationId xmlns:a16="http://schemas.microsoft.com/office/drawing/2014/main" id="{C6B68198-8675-A30B-EA6D-B7789DA2D7E7}"/>
              </a:ext>
            </a:extLst>
          </p:cNvPr>
          <p:cNvSpPr txBox="1">
            <a:spLocks/>
          </p:cNvSpPr>
          <p:nvPr/>
        </p:nvSpPr>
        <p:spPr>
          <a:xfrm>
            <a:off x="2877295" y="4592523"/>
            <a:ext cx="3246595" cy="870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Almacenar los códigos y las descripciones de los esquemas de clasificación.</a:t>
            </a:r>
          </a:p>
        </p:txBody>
      </p:sp>
      <p:sp>
        <p:nvSpPr>
          <p:cNvPr id="80" name="Google Shape;2200;p40">
            <a:extLst>
              <a:ext uri="{FF2B5EF4-FFF2-40B4-BE49-F238E27FC236}">
                <a16:creationId xmlns:a16="http://schemas.microsoft.com/office/drawing/2014/main" id="{03B55EF8-A2F3-2F97-E7F0-E8F40365A00C}"/>
              </a:ext>
            </a:extLst>
          </p:cNvPr>
          <p:cNvSpPr txBox="1">
            <a:spLocks/>
          </p:cNvSpPr>
          <p:nvPr/>
        </p:nvSpPr>
        <p:spPr>
          <a:xfrm>
            <a:off x="6198326" y="3202067"/>
            <a:ext cx="2424978" cy="870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Diseño de las tablas relacionales para las licitaciones y códigos.</a:t>
            </a:r>
          </a:p>
        </p:txBody>
      </p:sp>
      <p:sp>
        <p:nvSpPr>
          <p:cNvPr id="81" name="Google Shape;2200;p40">
            <a:extLst>
              <a:ext uri="{FF2B5EF4-FFF2-40B4-BE49-F238E27FC236}">
                <a16:creationId xmlns:a16="http://schemas.microsoft.com/office/drawing/2014/main" id="{1710EC7B-F48D-E91B-68F5-AA7962E5D359}"/>
              </a:ext>
            </a:extLst>
          </p:cNvPr>
          <p:cNvSpPr txBox="1">
            <a:spLocks/>
          </p:cNvSpPr>
          <p:nvPr/>
        </p:nvSpPr>
        <p:spPr>
          <a:xfrm>
            <a:off x="1023889" y="3547470"/>
            <a:ext cx="2361332" cy="6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Almacenar los datos más relevantes de una licitación.</a:t>
            </a:r>
          </a:p>
        </p:txBody>
      </p:sp>
      <p:sp>
        <p:nvSpPr>
          <p:cNvPr id="39" name="CuadroTexto 38">
            <a:extLst>
              <a:ext uri="{FF2B5EF4-FFF2-40B4-BE49-F238E27FC236}">
                <a16:creationId xmlns:a16="http://schemas.microsoft.com/office/drawing/2014/main" id="{7286F03F-69C8-605C-D737-A0F190ACA7F6}"/>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14</a:t>
            </a:r>
          </a:p>
        </p:txBody>
      </p:sp>
      <p:pic>
        <p:nvPicPr>
          <p:cNvPr id="41" name="Picture 2">
            <a:extLst>
              <a:ext uri="{FF2B5EF4-FFF2-40B4-BE49-F238E27FC236}">
                <a16:creationId xmlns:a16="http://schemas.microsoft.com/office/drawing/2014/main" id="{8B217734-03BC-3553-9204-6D0B7087A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5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82"/>
        <p:cNvGrpSpPr/>
        <p:nvPr/>
      </p:nvGrpSpPr>
      <p:grpSpPr>
        <a:xfrm>
          <a:off x="0" y="0"/>
          <a:ext cx="0" cy="0"/>
          <a:chOff x="0" y="0"/>
          <a:chExt cx="0" cy="0"/>
        </a:xfrm>
      </p:grpSpPr>
      <p:sp>
        <p:nvSpPr>
          <p:cNvPr id="2201" name="Google Shape;2201;p40"/>
          <p:cNvSpPr txBox="1">
            <a:spLocks noGrp="1"/>
          </p:cNvSpPr>
          <p:nvPr>
            <p:ph type="subTitle" idx="6"/>
          </p:nvPr>
        </p:nvSpPr>
        <p:spPr>
          <a:xfrm>
            <a:off x="6328080" y="3381266"/>
            <a:ext cx="2068967" cy="14239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Plataforma de contrataciones abiertas</a:t>
            </a:r>
          </a:p>
          <a:p>
            <a:pPr marL="0" lvl="0" indent="0" algn="ctr" rtl="0">
              <a:spcBef>
                <a:spcPts val="0"/>
              </a:spcBef>
              <a:spcAft>
                <a:spcPts val="0"/>
              </a:spcAft>
              <a:buNone/>
            </a:pPr>
            <a:r>
              <a:rPr lang="en" dirty="0"/>
              <a:t>Anualmente</a:t>
            </a:r>
          </a:p>
          <a:p>
            <a:pPr marL="0" lvl="0" indent="0" algn="ctr" rtl="0">
              <a:spcBef>
                <a:spcPts val="0"/>
              </a:spcBef>
              <a:spcAft>
                <a:spcPts val="0"/>
              </a:spcAft>
              <a:buNone/>
            </a:pPr>
            <a:r>
              <a:rPr lang="en" dirty="0"/>
              <a:t>JSON – EDCA</a:t>
            </a:r>
          </a:p>
          <a:p>
            <a:pPr marL="0" lvl="0" indent="0" algn="ctr" rtl="0">
              <a:spcBef>
                <a:spcPts val="0"/>
              </a:spcBef>
              <a:spcAft>
                <a:spcPts val="0"/>
              </a:spcAft>
              <a:buNone/>
            </a:pPr>
            <a:r>
              <a:rPr lang="en" dirty="0"/>
              <a:t>API</a:t>
            </a:r>
          </a:p>
          <a:p>
            <a:pPr marL="0" lvl="0" indent="0" algn="ctr" rtl="0">
              <a:spcBef>
                <a:spcPts val="0"/>
              </a:spcBef>
              <a:spcAft>
                <a:spcPts val="0"/>
              </a:spcAft>
              <a:buNone/>
            </a:pPr>
            <a:r>
              <a:rPr lang="en" dirty="0"/>
              <a:t>Extracción automática</a:t>
            </a:r>
          </a:p>
          <a:p>
            <a:pPr marL="0" lvl="0" indent="0" algn="ctr" rtl="0">
              <a:spcBef>
                <a:spcPts val="0"/>
              </a:spcBef>
              <a:spcAft>
                <a:spcPts val="0"/>
              </a:spcAft>
              <a:buNone/>
            </a:pPr>
            <a:endParaRPr dirty="0">
              <a:latin typeface="Barlow Semi Condensed"/>
              <a:ea typeface="Barlow Semi Condensed"/>
              <a:cs typeface="Barlow Semi Condensed"/>
              <a:sym typeface="Barlow Semi Condensed"/>
            </a:endParaRPr>
          </a:p>
        </p:txBody>
      </p:sp>
      <p:sp>
        <p:nvSpPr>
          <p:cNvPr id="2199" name="Google Shape;2199;p40"/>
          <p:cNvSpPr txBox="1">
            <a:spLocks noGrp="1"/>
          </p:cNvSpPr>
          <p:nvPr>
            <p:ph type="subTitle" idx="4"/>
          </p:nvPr>
        </p:nvSpPr>
        <p:spPr>
          <a:xfrm>
            <a:off x="3444240" y="3365046"/>
            <a:ext cx="2545080" cy="144012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latin typeface="Barlow Semi Condensed"/>
                <a:ea typeface="Barlow Semi Condensed"/>
                <a:cs typeface="Barlow Semi Condensed"/>
                <a:sym typeface="Barlow Semi Condensed"/>
              </a:rPr>
              <a:t>Plataforma electrónica en materia de contrataciones públicas.</a:t>
            </a:r>
          </a:p>
          <a:p>
            <a:pPr marL="0" lvl="0" indent="0" algn="ctr" rtl="0">
              <a:spcBef>
                <a:spcPts val="0"/>
              </a:spcBef>
              <a:spcAft>
                <a:spcPts val="0"/>
              </a:spcAft>
              <a:buNone/>
            </a:pPr>
            <a:r>
              <a:rPr lang="es-MX" dirty="0"/>
              <a:t>Anualmente</a:t>
            </a:r>
          </a:p>
          <a:p>
            <a:pPr marL="0" lvl="0" indent="0" algn="ctr" rtl="0">
              <a:spcBef>
                <a:spcPts val="0"/>
              </a:spcBef>
              <a:spcAft>
                <a:spcPts val="0"/>
              </a:spcAft>
              <a:buNone/>
            </a:pPr>
            <a:r>
              <a:rPr lang="es-MX" dirty="0"/>
              <a:t>CSV</a:t>
            </a:r>
          </a:p>
          <a:p>
            <a:pPr marL="0" lvl="0" indent="0" algn="ctr" rtl="0">
              <a:spcBef>
                <a:spcPts val="0"/>
              </a:spcBef>
              <a:spcAft>
                <a:spcPts val="0"/>
              </a:spcAft>
              <a:buNone/>
            </a:pPr>
            <a:r>
              <a:rPr lang="es-MX" dirty="0">
                <a:latin typeface="Barlow Semi Condensed"/>
                <a:ea typeface="Barlow Semi Condensed"/>
                <a:cs typeface="Barlow Semi Condensed"/>
                <a:sym typeface="Barlow Semi Condensed"/>
              </a:rPr>
              <a:t>Extracción Semiautomática</a:t>
            </a:r>
            <a:endParaRPr dirty="0">
              <a:latin typeface="Barlow Semi Condensed"/>
              <a:ea typeface="Barlow Semi Condensed"/>
              <a:cs typeface="Barlow Semi Condensed"/>
              <a:sym typeface="Barlow Semi Condensed"/>
            </a:endParaRPr>
          </a:p>
        </p:txBody>
      </p:sp>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Arial"/>
                <a:cs typeface="Arial"/>
                <a:sym typeface="Aria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Arial"/>
                <a:cs typeface="Arial"/>
                <a:sym typeface="Aria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Arial"/>
                <a:cs typeface="Arial"/>
                <a:sym typeface="Aria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Portales de Datos Abiertos</a:t>
            </a:r>
            <a:br>
              <a:rPr lang="en" dirty="0"/>
            </a:br>
            <a:endParaRPr dirty="0"/>
          </a:p>
        </p:txBody>
      </p:sp>
      <p:sp>
        <p:nvSpPr>
          <p:cNvPr id="2196" name="Google Shape;2196;p40"/>
          <p:cNvSpPr txBox="1">
            <a:spLocks noGrp="1"/>
          </p:cNvSpPr>
          <p:nvPr>
            <p:ph type="subTitle" idx="1"/>
          </p:nvPr>
        </p:nvSpPr>
        <p:spPr>
          <a:xfrm>
            <a:off x="3703050" y="2572508"/>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CompraNet</a:t>
            </a:r>
            <a:endParaRPr dirty="0"/>
          </a:p>
        </p:txBody>
      </p:sp>
      <p:sp>
        <p:nvSpPr>
          <p:cNvPr id="2197" name="Google Shape;2197;p40"/>
          <p:cNvSpPr txBox="1">
            <a:spLocks noGrp="1"/>
          </p:cNvSpPr>
          <p:nvPr>
            <p:ph type="subTitle" idx="2"/>
          </p:nvPr>
        </p:nvSpPr>
        <p:spPr>
          <a:xfrm>
            <a:off x="1037580" y="2564142"/>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PLACSP</a:t>
            </a:r>
            <a:endParaRPr dirty="0"/>
          </a:p>
        </p:txBody>
      </p:sp>
      <p:sp>
        <p:nvSpPr>
          <p:cNvPr id="2198" name="Google Shape;2198;p40"/>
          <p:cNvSpPr txBox="1">
            <a:spLocks noGrp="1"/>
          </p:cNvSpPr>
          <p:nvPr>
            <p:ph type="subTitle" idx="3"/>
          </p:nvPr>
        </p:nvSpPr>
        <p:spPr>
          <a:xfrm>
            <a:off x="6355080" y="2414016"/>
            <a:ext cx="1895302"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Contrataciones Abiertas MX</a:t>
            </a:r>
            <a:endParaRPr dirty="0"/>
          </a:p>
        </p:txBody>
      </p:sp>
      <p:sp>
        <p:nvSpPr>
          <p:cNvPr id="2200" name="Google Shape;2200;p40"/>
          <p:cNvSpPr txBox="1">
            <a:spLocks noGrp="1"/>
          </p:cNvSpPr>
          <p:nvPr>
            <p:ph type="subTitle" idx="5"/>
          </p:nvPr>
        </p:nvSpPr>
        <p:spPr>
          <a:xfrm>
            <a:off x="819444" y="3436604"/>
            <a:ext cx="2174171"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Portal de Datos Abiertos</a:t>
            </a:r>
          </a:p>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Mensualmente y Anual </a:t>
            </a:r>
          </a:p>
          <a:p>
            <a:pPr marL="0" lvl="0" indent="0" algn="ctr" rtl="0">
              <a:spcBef>
                <a:spcPts val="0"/>
              </a:spcBef>
              <a:spcAft>
                <a:spcPts val="0"/>
              </a:spcAft>
              <a:buNone/>
            </a:pPr>
            <a:r>
              <a:rPr lang="en" dirty="0"/>
              <a:t>XML - CODICE 2.0</a:t>
            </a:r>
          </a:p>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OpenPLACSP</a:t>
            </a:r>
          </a:p>
          <a:p>
            <a:pPr marL="0" lvl="0" indent="0" algn="ctr" rtl="0">
              <a:spcBef>
                <a:spcPts val="0"/>
              </a:spcBef>
              <a:spcAft>
                <a:spcPts val="0"/>
              </a:spcAft>
              <a:buNone/>
            </a:pPr>
            <a:r>
              <a:rPr lang="en" dirty="0"/>
              <a:t>Archivos</a:t>
            </a:r>
          </a:p>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Extracción Automática</a:t>
            </a:r>
            <a:endParaRPr dirty="0">
              <a:latin typeface="Barlow Semi Condensed"/>
              <a:ea typeface="Barlow Semi Condensed"/>
              <a:cs typeface="Barlow Semi Condensed"/>
              <a:sym typeface="Barlow Semi Condensed"/>
            </a:endParaRPr>
          </a:p>
        </p:txBody>
      </p:sp>
      <p:pic>
        <p:nvPicPr>
          <p:cNvPr id="1028" name="Picture 4" descr="Reformando CompraNet">
            <a:extLst>
              <a:ext uri="{FF2B5EF4-FFF2-40B4-BE49-F238E27FC236}">
                <a16:creationId xmlns:a16="http://schemas.microsoft.com/office/drawing/2014/main" id="{9BA7280E-95D9-40E6-59EF-5890493E5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093" b="15552"/>
          <a:stretch/>
        </p:blipFill>
        <p:spPr bwMode="auto">
          <a:xfrm>
            <a:off x="3737145" y="1718826"/>
            <a:ext cx="1642709" cy="65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ía de Adhesión a la Alianza para las Contrataciones Abiertas en México">
            <a:extLst>
              <a:ext uri="{FF2B5EF4-FFF2-40B4-BE49-F238E27FC236}">
                <a16:creationId xmlns:a16="http://schemas.microsoft.com/office/drawing/2014/main" id="{2F5EADB2-2F94-0B11-4A7E-5F787440A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8080" y="1587800"/>
            <a:ext cx="2155409" cy="84891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upo 3">
            <a:extLst>
              <a:ext uri="{FF2B5EF4-FFF2-40B4-BE49-F238E27FC236}">
                <a16:creationId xmlns:a16="http://schemas.microsoft.com/office/drawing/2014/main" id="{BC470FE0-FAF3-F565-F34A-BF2DCDD8C8E8}"/>
              </a:ext>
            </a:extLst>
          </p:cNvPr>
          <p:cNvGrpSpPr/>
          <p:nvPr/>
        </p:nvGrpSpPr>
        <p:grpSpPr>
          <a:xfrm>
            <a:off x="1094129" y="1540572"/>
            <a:ext cx="1694790" cy="880934"/>
            <a:chOff x="1024021" y="1353858"/>
            <a:chExt cx="1694790" cy="880934"/>
          </a:xfrm>
        </p:grpSpPr>
        <p:pic>
          <p:nvPicPr>
            <p:cNvPr id="1034" name="Picture 10" descr="Plataformas públicas de contratación - Y - Contratación Pública y  Subvenciones">
              <a:extLst>
                <a:ext uri="{FF2B5EF4-FFF2-40B4-BE49-F238E27FC236}">
                  <a16:creationId xmlns:a16="http://schemas.microsoft.com/office/drawing/2014/main" id="{D3177CDD-1340-AAFC-A921-1B3A01A9E3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8261"/>
            <a:stretch/>
          </p:blipFill>
          <p:spPr bwMode="auto">
            <a:xfrm>
              <a:off x="1024021" y="1353858"/>
              <a:ext cx="1694790" cy="4802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Plataformas públicas de contratación - Y - Contratación Pública y  Subvenciones">
              <a:extLst>
                <a:ext uri="{FF2B5EF4-FFF2-40B4-BE49-F238E27FC236}">
                  <a16:creationId xmlns:a16="http://schemas.microsoft.com/office/drawing/2014/main" id="{45987122-2DF7-AB05-A8E4-9E0F7C4727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8344"/>
            <a:stretch/>
          </p:blipFill>
          <p:spPr bwMode="auto">
            <a:xfrm>
              <a:off x="1205078" y="1782546"/>
              <a:ext cx="1289688" cy="45224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Google Shape;2200;p40">
            <a:extLst>
              <a:ext uri="{FF2B5EF4-FFF2-40B4-BE49-F238E27FC236}">
                <a16:creationId xmlns:a16="http://schemas.microsoft.com/office/drawing/2014/main" id="{AB947D80-FB67-E225-8FE0-DF878D4BC40F}"/>
              </a:ext>
            </a:extLst>
          </p:cNvPr>
          <p:cNvSpPr txBox="1">
            <a:spLocks/>
          </p:cNvSpPr>
          <p:nvPr/>
        </p:nvSpPr>
        <p:spPr>
          <a:xfrm>
            <a:off x="1542532" y="2932400"/>
            <a:ext cx="727993" cy="6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España</a:t>
            </a:r>
          </a:p>
        </p:txBody>
      </p:sp>
      <p:sp>
        <p:nvSpPr>
          <p:cNvPr id="21" name="Google Shape;2200;p40">
            <a:extLst>
              <a:ext uri="{FF2B5EF4-FFF2-40B4-BE49-F238E27FC236}">
                <a16:creationId xmlns:a16="http://schemas.microsoft.com/office/drawing/2014/main" id="{5BF60F13-D855-0743-73ED-DCD6302976BC}"/>
              </a:ext>
            </a:extLst>
          </p:cNvPr>
          <p:cNvSpPr txBox="1">
            <a:spLocks/>
          </p:cNvSpPr>
          <p:nvPr/>
        </p:nvSpPr>
        <p:spPr>
          <a:xfrm>
            <a:off x="4324126" y="2932400"/>
            <a:ext cx="727993" cy="6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México</a:t>
            </a:r>
          </a:p>
        </p:txBody>
      </p:sp>
      <p:sp>
        <p:nvSpPr>
          <p:cNvPr id="22" name="Google Shape;2200;p40">
            <a:extLst>
              <a:ext uri="{FF2B5EF4-FFF2-40B4-BE49-F238E27FC236}">
                <a16:creationId xmlns:a16="http://schemas.microsoft.com/office/drawing/2014/main" id="{138F20D4-E9F3-6DB7-7A49-D0ABB6A3E8EA}"/>
              </a:ext>
            </a:extLst>
          </p:cNvPr>
          <p:cNvSpPr txBox="1">
            <a:spLocks/>
          </p:cNvSpPr>
          <p:nvPr/>
        </p:nvSpPr>
        <p:spPr>
          <a:xfrm>
            <a:off x="6932975" y="2932401"/>
            <a:ext cx="727993" cy="6610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l"/>
            <a:r>
              <a:rPr lang="es-MX" sz="1400" dirty="0"/>
              <a:t>México</a:t>
            </a:r>
          </a:p>
        </p:txBody>
      </p:sp>
      <p:sp>
        <p:nvSpPr>
          <p:cNvPr id="23" name="CuadroTexto 22">
            <a:extLst>
              <a:ext uri="{FF2B5EF4-FFF2-40B4-BE49-F238E27FC236}">
                <a16:creationId xmlns:a16="http://schemas.microsoft.com/office/drawing/2014/main" id="{F35DC0E9-2A5D-4624-D2F4-276CB21BE5F3}"/>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15</a:t>
            </a:r>
          </a:p>
        </p:txBody>
      </p:sp>
      <p:pic>
        <p:nvPicPr>
          <p:cNvPr id="24" name="Picture 2">
            <a:extLst>
              <a:ext uri="{FF2B5EF4-FFF2-40B4-BE49-F238E27FC236}">
                <a16:creationId xmlns:a16="http://schemas.microsoft.com/office/drawing/2014/main" id="{630EED82-4D71-AEC4-2E2B-081449853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77" y="396358"/>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116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90" name="Google Shape;333;p17">
            <a:extLst>
              <a:ext uri="{FF2B5EF4-FFF2-40B4-BE49-F238E27FC236}">
                <a16:creationId xmlns:a16="http://schemas.microsoft.com/office/drawing/2014/main" id="{C45D7E99-13E4-9689-FB33-7842DFDDCA1B}"/>
              </a:ext>
            </a:extLst>
          </p:cNvPr>
          <p:cNvSpPr/>
          <p:nvPr/>
        </p:nvSpPr>
        <p:spPr>
          <a:xfrm>
            <a:off x="-42686" y="962166"/>
            <a:ext cx="3776704" cy="4227162"/>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332;p17">
            <a:extLst>
              <a:ext uri="{FF2B5EF4-FFF2-40B4-BE49-F238E27FC236}">
                <a16:creationId xmlns:a16="http://schemas.microsoft.com/office/drawing/2014/main" id="{0D15E29B-1A2C-8F54-D430-8F3F23CE052B}"/>
              </a:ext>
            </a:extLst>
          </p:cNvPr>
          <p:cNvSpPr/>
          <p:nvPr/>
        </p:nvSpPr>
        <p:spPr>
          <a:xfrm>
            <a:off x="3810444" y="1026444"/>
            <a:ext cx="2440231" cy="4117056"/>
          </a:xfrm>
          <a:prstGeom prst="roundRect">
            <a:avLst>
              <a:gd name="adj" fmla="val 16667"/>
            </a:avLst>
          </a:prstGeom>
          <a:solidFill>
            <a:srgbClr val="EA4827">
              <a:alpha val="8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62" name="Google Shape;3462;p59"/>
          <p:cNvSpPr txBox="1">
            <a:spLocks noGrp="1"/>
          </p:cNvSpPr>
          <p:nvPr>
            <p:ph type="title"/>
          </p:nvPr>
        </p:nvSpPr>
        <p:spPr>
          <a:xfrm>
            <a:off x="723750" y="495470"/>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Licitaciones </a:t>
            </a:r>
            <a:r>
              <a:rPr lang="es-MX" dirty="0" err="1"/>
              <a:t>CUCoP</a:t>
            </a:r>
            <a:endParaRPr dirty="0"/>
          </a:p>
        </p:txBody>
      </p:sp>
      <p:sp>
        <p:nvSpPr>
          <p:cNvPr id="3472" name="Google Shape;3472;p59"/>
          <p:cNvSpPr txBox="1">
            <a:spLocks noGrp="1"/>
          </p:cNvSpPr>
          <p:nvPr>
            <p:ph type="subTitle" idx="4294967295"/>
          </p:nvPr>
        </p:nvSpPr>
        <p:spPr>
          <a:xfrm>
            <a:off x="6369050" y="1665289"/>
            <a:ext cx="2635250" cy="3651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Integridad en los datos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3" name="Google Shape;3473;p59"/>
          <p:cNvSpPr txBox="1">
            <a:spLocks noGrp="1"/>
          </p:cNvSpPr>
          <p:nvPr>
            <p:ph type="subTitle" idx="4294967295"/>
          </p:nvPr>
        </p:nvSpPr>
        <p:spPr>
          <a:xfrm>
            <a:off x="6942512" y="2078487"/>
            <a:ext cx="2005012" cy="6111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Mantener la integridad entre las licitaciones y los términos CUCoP</a:t>
            </a:r>
            <a:endParaRPr sz="1600" dirty="0">
              <a:solidFill>
                <a:schemeClr val="dk2"/>
              </a:solidFill>
              <a:latin typeface="Barlow Semi Condensed"/>
              <a:ea typeface="Barlow Semi Condensed"/>
              <a:cs typeface="Barlow Semi Condensed"/>
              <a:sym typeface="Barlow Semi Condensed"/>
            </a:endParaRPr>
          </a:p>
        </p:txBody>
      </p:sp>
      <p:grpSp>
        <p:nvGrpSpPr>
          <p:cNvPr id="35" name="Grupo 34">
            <a:extLst>
              <a:ext uri="{FF2B5EF4-FFF2-40B4-BE49-F238E27FC236}">
                <a16:creationId xmlns:a16="http://schemas.microsoft.com/office/drawing/2014/main" id="{CF6BFD22-BCF4-DA10-A344-1CB399DCBA8E}"/>
              </a:ext>
            </a:extLst>
          </p:cNvPr>
          <p:cNvGrpSpPr/>
          <p:nvPr/>
        </p:nvGrpSpPr>
        <p:grpSpPr>
          <a:xfrm>
            <a:off x="858457" y="1525193"/>
            <a:ext cx="85729" cy="432000"/>
            <a:chOff x="7515223" y="1839119"/>
            <a:chExt cx="85729" cy="432000"/>
          </a:xfrm>
        </p:grpSpPr>
        <p:cxnSp>
          <p:nvCxnSpPr>
            <p:cNvPr id="36" name="Conector recto de flecha 35">
              <a:extLst>
                <a:ext uri="{FF2B5EF4-FFF2-40B4-BE49-F238E27FC236}">
                  <a16:creationId xmlns:a16="http://schemas.microsoft.com/office/drawing/2014/main" id="{C3428A27-DF98-4D06-E4DA-A0906A7958C8}"/>
                </a:ext>
              </a:extLst>
            </p:cNvPr>
            <p:cNvCxnSpPr>
              <a:cxnSpLocks/>
            </p:cNvCxnSpPr>
            <p:nvPr/>
          </p:nvCxnSpPr>
          <p:spPr>
            <a:xfrm>
              <a:off x="7558087" y="1839119"/>
              <a:ext cx="0" cy="432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DBD5AB8D-4598-B7F7-DB5B-CE9675E8F6F4}"/>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38" name="Conector recto 37">
              <a:extLst>
                <a:ext uri="{FF2B5EF4-FFF2-40B4-BE49-F238E27FC236}">
                  <a16:creationId xmlns:a16="http://schemas.microsoft.com/office/drawing/2014/main" id="{7BA82953-0AF8-EDC6-0E6A-9122AAF591F5}"/>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recto 38">
              <a:extLst>
                <a:ext uri="{FF2B5EF4-FFF2-40B4-BE49-F238E27FC236}">
                  <a16:creationId xmlns:a16="http://schemas.microsoft.com/office/drawing/2014/main" id="{848DD47F-91DB-945C-2859-1561BA61842F}"/>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upo 41">
            <a:extLst>
              <a:ext uri="{FF2B5EF4-FFF2-40B4-BE49-F238E27FC236}">
                <a16:creationId xmlns:a16="http://schemas.microsoft.com/office/drawing/2014/main" id="{C8BD1838-970D-61AD-E204-335AEDD3BEBA}"/>
              </a:ext>
            </a:extLst>
          </p:cNvPr>
          <p:cNvGrpSpPr/>
          <p:nvPr/>
        </p:nvGrpSpPr>
        <p:grpSpPr>
          <a:xfrm rot="18161849">
            <a:off x="1825004" y="1191103"/>
            <a:ext cx="675873" cy="1302983"/>
            <a:chOff x="7267934" y="1851026"/>
            <a:chExt cx="675873" cy="1302983"/>
          </a:xfrm>
        </p:grpSpPr>
        <p:cxnSp>
          <p:nvCxnSpPr>
            <p:cNvPr id="43" name="Conector recto de flecha 42">
              <a:extLst>
                <a:ext uri="{FF2B5EF4-FFF2-40B4-BE49-F238E27FC236}">
                  <a16:creationId xmlns:a16="http://schemas.microsoft.com/office/drawing/2014/main" id="{4E7C0E0E-7DD4-072A-2181-8849B750ED2A}"/>
                </a:ext>
              </a:extLst>
            </p:cNvPr>
            <p:cNvCxnSpPr>
              <a:cxnSpLocks/>
              <a:endCxn id="67" idx="0"/>
            </p:cNvCxnSpPr>
            <p:nvPr/>
          </p:nvCxnSpPr>
          <p:spPr>
            <a:xfrm rot="3438151">
              <a:off x="6990983" y="2201185"/>
              <a:ext cx="1229775" cy="67587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 name="Conector recto 43">
              <a:extLst>
                <a:ext uri="{FF2B5EF4-FFF2-40B4-BE49-F238E27FC236}">
                  <a16:creationId xmlns:a16="http://schemas.microsoft.com/office/drawing/2014/main" id="{DF86E6FF-79D7-92C6-8D3F-8C9511C6DDD6}"/>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45" name="Conector recto 44">
              <a:extLst>
                <a:ext uri="{FF2B5EF4-FFF2-40B4-BE49-F238E27FC236}">
                  <a16:creationId xmlns:a16="http://schemas.microsoft.com/office/drawing/2014/main" id="{CDD069AB-1845-0007-4D81-22622AB37D44}"/>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46" name="Conector recto 45">
              <a:extLst>
                <a:ext uri="{FF2B5EF4-FFF2-40B4-BE49-F238E27FC236}">
                  <a16:creationId xmlns:a16="http://schemas.microsoft.com/office/drawing/2014/main" id="{1682F93E-00F7-821E-2DA4-3C8040C193D6}"/>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50" name="Grupo 49">
            <a:extLst>
              <a:ext uri="{FF2B5EF4-FFF2-40B4-BE49-F238E27FC236}">
                <a16:creationId xmlns:a16="http://schemas.microsoft.com/office/drawing/2014/main" id="{27E9402F-44D9-063D-3B02-F7ABB93B83E8}"/>
              </a:ext>
            </a:extLst>
          </p:cNvPr>
          <p:cNvGrpSpPr/>
          <p:nvPr/>
        </p:nvGrpSpPr>
        <p:grpSpPr>
          <a:xfrm>
            <a:off x="858455" y="2625613"/>
            <a:ext cx="85729" cy="360000"/>
            <a:chOff x="7515223" y="1839119"/>
            <a:chExt cx="85729" cy="360000"/>
          </a:xfrm>
        </p:grpSpPr>
        <p:cxnSp>
          <p:nvCxnSpPr>
            <p:cNvPr id="51" name="Conector recto de flecha 50">
              <a:extLst>
                <a:ext uri="{FF2B5EF4-FFF2-40B4-BE49-F238E27FC236}">
                  <a16:creationId xmlns:a16="http://schemas.microsoft.com/office/drawing/2014/main" id="{19936A74-7D3B-B92B-9AB4-492130EEA5E3}"/>
                </a:ext>
              </a:extLst>
            </p:cNvPr>
            <p:cNvCxnSpPr>
              <a:cxnSpLocks/>
            </p:cNvCxnSpPr>
            <p:nvPr/>
          </p:nvCxnSpPr>
          <p:spPr>
            <a:xfrm>
              <a:off x="7558087" y="1839119"/>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ector recto 51">
              <a:extLst>
                <a:ext uri="{FF2B5EF4-FFF2-40B4-BE49-F238E27FC236}">
                  <a16:creationId xmlns:a16="http://schemas.microsoft.com/office/drawing/2014/main" id="{2733199E-6C88-F8CF-3A49-68ACA9EAA514}"/>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53" name="Conector recto 52">
              <a:extLst>
                <a:ext uri="{FF2B5EF4-FFF2-40B4-BE49-F238E27FC236}">
                  <a16:creationId xmlns:a16="http://schemas.microsoft.com/office/drawing/2014/main" id="{2A19F4C1-485B-04CA-D0E4-0B4143F75338}"/>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54" name="Conector recto 53">
              <a:extLst>
                <a:ext uri="{FF2B5EF4-FFF2-40B4-BE49-F238E27FC236}">
                  <a16:creationId xmlns:a16="http://schemas.microsoft.com/office/drawing/2014/main" id="{0CEB7203-CA38-7F36-ECAC-5BFADD61AEAC}"/>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56" name="Grupo 55">
            <a:extLst>
              <a:ext uri="{FF2B5EF4-FFF2-40B4-BE49-F238E27FC236}">
                <a16:creationId xmlns:a16="http://schemas.microsoft.com/office/drawing/2014/main" id="{6A12F542-B72C-261C-5067-44CA83223045}"/>
              </a:ext>
            </a:extLst>
          </p:cNvPr>
          <p:cNvGrpSpPr/>
          <p:nvPr/>
        </p:nvGrpSpPr>
        <p:grpSpPr>
          <a:xfrm>
            <a:off x="834641" y="3642690"/>
            <a:ext cx="85729" cy="360000"/>
            <a:chOff x="7515223" y="1839119"/>
            <a:chExt cx="85729" cy="360000"/>
          </a:xfrm>
        </p:grpSpPr>
        <p:cxnSp>
          <p:nvCxnSpPr>
            <p:cNvPr id="57" name="Conector recto de flecha 56">
              <a:extLst>
                <a:ext uri="{FF2B5EF4-FFF2-40B4-BE49-F238E27FC236}">
                  <a16:creationId xmlns:a16="http://schemas.microsoft.com/office/drawing/2014/main" id="{0E7C31FF-267A-C5F8-EE64-B41388695810}"/>
                </a:ext>
              </a:extLst>
            </p:cNvPr>
            <p:cNvCxnSpPr>
              <a:cxnSpLocks/>
            </p:cNvCxnSpPr>
            <p:nvPr/>
          </p:nvCxnSpPr>
          <p:spPr>
            <a:xfrm>
              <a:off x="7558087" y="1839119"/>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ector recto 57">
              <a:extLst>
                <a:ext uri="{FF2B5EF4-FFF2-40B4-BE49-F238E27FC236}">
                  <a16:creationId xmlns:a16="http://schemas.microsoft.com/office/drawing/2014/main" id="{E4877E51-2F6A-FBCB-B36F-46169ADA1F48}"/>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59" name="Conector recto 58">
              <a:extLst>
                <a:ext uri="{FF2B5EF4-FFF2-40B4-BE49-F238E27FC236}">
                  <a16:creationId xmlns:a16="http://schemas.microsoft.com/office/drawing/2014/main" id="{D44FF467-D34A-05A9-0D1A-165832264D09}"/>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60" name="Conector recto 59">
              <a:extLst>
                <a:ext uri="{FF2B5EF4-FFF2-40B4-BE49-F238E27FC236}">
                  <a16:creationId xmlns:a16="http://schemas.microsoft.com/office/drawing/2014/main" id="{8C3EA076-3A2A-634C-7C4E-A510A29ED5AD}"/>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61" name="Grupo 60">
            <a:extLst>
              <a:ext uri="{FF2B5EF4-FFF2-40B4-BE49-F238E27FC236}">
                <a16:creationId xmlns:a16="http://schemas.microsoft.com/office/drawing/2014/main" id="{96968893-230F-91C7-6665-724B72FD2E04}"/>
              </a:ext>
            </a:extLst>
          </p:cNvPr>
          <p:cNvGrpSpPr/>
          <p:nvPr/>
        </p:nvGrpSpPr>
        <p:grpSpPr>
          <a:xfrm rot="14410558">
            <a:off x="1922652" y="3186011"/>
            <a:ext cx="578405" cy="1200985"/>
            <a:chOff x="7235090" y="1851026"/>
            <a:chExt cx="578405" cy="1200985"/>
          </a:xfrm>
        </p:grpSpPr>
        <p:cxnSp>
          <p:nvCxnSpPr>
            <p:cNvPr id="62" name="Conector recto de flecha 61">
              <a:extLst>
                <a:ext uri="{FF2B5EF4-FFF2-40B4-BE49-F238E27FC236}">
                  <a16:creationId xmlns:a16="http://schemas.microsoft.com/office/drawing/2014/main" id="{569B0D23-1C37-35C7-47D6-FDA28C1BE8E7}"/>
                </a:ext>
              </a:extLst>
            </p:cNvPr>
            <p:cNvCxnSpPr>
              <a:cxnSpLocks/>
              <a:endCxn id="67" idx="2"/>
            </p:cNvCxnSpPr>
            <p:nvPr/>
          </p:nvCxnSpPr>
          <p:spPr>
            <a:xfrm rot="7189442" flipV="1">
              <a:off x="6951855" y="2190371"/>
              <a:ext cx="1144875" cy="57840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3" name="Conector recto 62">
              <a:extLst>
                <a:ext uri="{FF2B5EF4-FFF2-40B4-BE49-F238E27FC236}">
                  <a16:creationId xmlns:a16="http://schemas.microsoft.com/office/drawing/2014/main" id="{D265AD99-878A-CECE-5709-53F95383F07B}"/>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64" name="Conector recto 63">
              <a:extLst>
                <a:ext uri="{FF2B5EF4-FFF2-40B4-BE49-F238E27FC236}">
                  <a16:creationId xmlns:a16="http://schemas.microsoft.com/office/drawing/2014/main" id="{68FC2FF6-AD63-AB4E-7028-4AB5C339F537}"/>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65" name="Conector recto 64">
              <a:extLst>
                <a:ext uri="{FF2B5EF4-FFF2-40B4-BE49-F238E27FC236}">
                  <a16:creationId xmlns:a16="http://schemas.microsoft.com/office/drawing/2014/main" id="{514B3BD9-B408-279E-1C9F-D30169A98BFF}"/>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78" name="Grupo 77">
            <a:extLst>
              <a:ext uri="{FF2B5EF4-FFF2-40B4-BE49-F238E27FC236}">
                <a16:creationId xmlns:a16="http://schemas.microsoft.com/office/drawing/2014/main" id="{1A9B8113-7D0B-6E15-21F7-046777770B22}"/>
              </a:ext>
            </a:extLst>
          </p:cNvPr>
          <p:cNvGrpSpPr/>
          <p:nvPr/>
        </p:nvGrpSpPr>
        <p:grpSpPr>
          <a:xfrm rot="16200000">
            <a:off x="1758431" y="2863326"/>
            <a:ext cx="85729" cy="432000"/>
            <a:chOff x="7515223" y="1839122"/>
            <a:chExt cx="85729" cy="432000"/>
          </a:xfrm>
        </p:grpSpPr>
        <p:cxnSp>
          <p:nvCxnSpPr>
            <p:cNvPr id="79" name="Conector recto de flecha 78">
              <a:extLst>
                <a:ext uri="{FF2B5EF4-FFF2-40B4-BE49-F238E27FC236}">
                  <a16:creationId xmlns:a16="http://schemas.microsoft.com/office/drawing/2014/main" id="{A60E7ED6-D8B0-67A2-1E56-6B83CE7B4B03}"/>
                </a:ext>
              </a:extLst>
            </p:cNvPr>
            <p:cNvCxnSpPr>
              <a:cxnSpLocks/>
            </p:cNvCxnSpPr>
            <p:nvPr/>
          </p:nvCxnSpPr>
          <p:spPr>
            <a:xfrm rot="5400000">
              <a:off x="7342086" y="2055122"/>
              <a:ext cx="4320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 name="Conector recto 79">
              <a:extLst>
                <a:ext uri="{FF2B5EF4-FFF2-40B4-BE49-F238E27FC236}">
                  <a16:creationId xmlns:a16="http://schemas.microsoft.com/office/drawing/2014/main" id="{475B7297-9F11-E3E4-086B-74D5BDA95DFC}"/>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81" name="Conector recto 80">
              <a:extLst>
                <a:ext uri="{FF2B5EF4-FFF2-40B4-BE49-F238E27FC236}">
                  <a16:creationId xmlns:a16="http://schemas.microsoft.com/office/drawing/2014/main" id="{B6943DA1-9631-EAED-D550-FD7F5E987C9F}"/>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82" name="Conector recto 81">
              <a:extLst>
                <a:ext uri="{FF2B5EF4-FFF2-40B4-BE49-F238E27FC236}">
                  <a16:creationId xmlns:a16="http://schemas.microsoft.com/office/drawing/2014/main" id="{CF38DFC2-6FFD-08F1-A0C2-061AFB73FC02}"/>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84" name="Grupo 83">
            <a:extLst>
              <a:ext uri="{FF2B5EF4-FFF2-40B4-BE49-F238E27FC236}">
                <a16:creationId xmlns:a16="http://schemas.microsoft.com/office/drawing/2014/main" id="{C79FC768-314F-5430-7CC5-1D9F4545339F}"/>
              </a:ext>
            </a:extLst>
          </p:cNvPr>
          <p:cNvGrpSpPr/>
          <p:nvPr/>
        </p:nvGrpSpPr>
        <p:grpSpPr>
          <a:xfrm rot="16200000">
            <a:off x="1758432" y="2338989"/>
            <a:ext cx="85729" cy="432000"/>
            <a:chOff x="7515223" y="1839122"/>
            <a:chExt cx="85729" cy="432000"/>
          </a:xfrm>
        </p:grpSpPr>
        <p:cxnSp>
          <p:nvCxnSpPr>
            <p:cNvPr id="85" name="Conector recto de flecha 84">
              <a:extLst>
                <a:ext uri="{FF2B5EF4-FFF2-40B4-BE49-F238E27FC236}">
                  <a16:creationId xmlns:a16="http://schemas.microsoft.com/office/drawing/2014/main" id="{2E690EF9-BF42-663F-3720-0AB48C70A028}"/>
                </a:ext>
              </a:extLst>
            </p:cNvPr>
            <p:cNvCxnSpPr>
              <a:cxnSpLocks/>
            </p:cNvCxnSpPr>
            <p:nvPr/>
          </p:nvCxnSpPr>
          <p:spPr>
            <a:xfrm rot="5400000">
              <a:off x="7342086" y="2055122"/>
              <a:ext cx="4320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6" name="Conector recto 85">
              <a:extLst>
                <a:ext uri="{FF2B5EF4-FFF2-40B4-BE49-F238E27FC236}">
                  <a16:creationId xmlns:a16="http://schemas.microsoft.com/office/drawing/2014/main" id="{597A44D6-0B45-8E69-E2D7-5DDFF7BE6B2F}"/>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87" name="Conector recto 86">
              <a:extLst>
                <a:ext uri="{FF2B5EF4-FFF2-40B4-BE49-F238E27FC236}">
                  <a16:creationId xmlns:a16="http://schemas.microsoft.com/office/drawing/2014/main" id="{1A5A99B5-208B-D472-77A4-26AFEFF1B296}"/>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88" name="Conector recto 87">
              <a:extLst>
                <a:ext uri="{FF2B5EF4-FFF2-40B4-BE49-F238E27FC236}">
                  <a16:creationId xmlns:a16="http://schemas.microsoft.com/office/drawing/2014/main" id="{49CE9596-8531-D6E4-443C-95BAD92E2FDB}"/>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93" name="Grupo 92">
            <a:extLst>
              <a:ext uri="{FF2B5EF4-FFF2-40B4-BE49-F238E27FC236}">
                <a16:creationId xmlns:a16="http://schemas.microsoft.com/office/drawing/2014/main" id="{BEFA35F6-48C7-E6C7-F2AC-19763656C9D7}"/>
              </a:ext>
            </a:extLst>
          </p:cNvPr>
          <p:cNvGrpSpPr/>
          <p:nvPr/>
        </p:nvGrpSpPr>
        <p:grpSpPr>
          <a:xfrm rot="5400000">
            <a:off x="3792901" y="2403520"/>
            <a:ext cx="85729" cy="468000"/>
            <a:chOff x="7515223" y="1839120"/>
            <a:chExt cx="85729" cy="416000"/>
          </a:xfrm>
        </p:grpSpPr>
        <p:cxnSp>
          <p:nvCxnSpPr>
            <p:cNvPr id="94" name="Conector recto de flecha 93">
              <a:extLst>
                <a:ext uri="{FF2B5EF4-FFF2-40B4-BE49-F238E27FC236}">
                  <a16:creationId xmlns:a16="http://schemas.microsoft.com/office/drawing/2014/main" id="{5F65FDB5-62CF-B34D-5328-6471FB64541C}"/>
                </a:ext>
              </a:extLst>
            </p:cNvPr>
            <p:cNvCxnSpPr>
              <a:cxnSpLocks/>
            </p:cNvCxnSpPr>
            <p:nvPr/>
          </p:nvCxnSpPr>
          <p:spPr>
            <a:xfrm rot="5400000">
              <a:off x="7350098" y="2047120"/>
              <a:ext cx="4160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95" name="Conector recto 94">
              <a:extLst>
                <a:ext uri="{FF2B5EF4-FFF2-40B4-BE49-F238E27FC236}">
                  <a16:creationId xmlns:a16="http://schemas.microsoft.com/office/drawing/2014/main" id="{F1E3B13B-2F1B-F588-1519-A85DDE0866DF}"/>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96" name="Conector recto 95">
              <a:extLst>
                <a:ext uri="{FF2B5EF4-FFF2-40B4-BE49-F238E27FC236}">
                  <a16:creationId xmlns:a16="http://schemas.microsoft.com/office/drawing/2014/main" id="{D9E75529-3315-C9A0-B441-6C1AAC09BD33}"/>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97" name="Conector recto 96">
              <a:extLst>
                <a:ext uri="{FF2B5EF4-FFF2-40B4-BE49-F238E27FC236}">
                  <a16:creationId xmlns:a16="http://schemas.microsoft.com/office/drawing/2014/main" id="{BCEA37F9-B5CA-22AF-0611-C9446A2971FC}"/>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sp>
        <p:nvSpPr>
          <p:cNvPr id="98" name="Google Shape;3472;p59">
            <a:extLst>
              <a:ext uri="{FF2B5EF4-FFF2-40B4-BE49-F238E27FC236}">
                <a16:creationId xmlns:a16="http://schemas.microsoft.com/office/drawing/2014/main" id="{416B6CDF-004E-0D61-403F-7C074A28F56E}"/>
              </a:ext>
            </a:extLst>
          </p:cNvPr>
          <p:cNvSpPr txBox="1">
            <a:spLocks/>
          </p:cNvSpPr>
          <p:nvPr/>
        </p:nvSpPr>
        <p:spPr>
          <a:xfrm>
            <a:off x="5580254" y="3015729"/>
            <a:ext cx="3357591"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Jerarquía correcta</a:t>
            </a:r>
          </a:p>
        </p:txBody>
      </p:sp>
      <p:sp>
        <p:nvSpPr>
          <p:cNvPr id="99" name="Google Shape;3473;p59">
            <a:extLst>
              <a:ext uri="{FF2B5EF4-FFF2-40B4-BE49-F238E27FC236}">
                <a16:creationId xmlns:a16="http://schemas.microsoft.com/office/drawing/2014/main" id="{5A67F04C-9AC6-177A-7186-294B2B1438FF}"/>
              </a:ext>
            </a:extLst>
          </p:cNvPr>
          <p:cNvSpPr txBox="1">
            <a:spLocks/>
          </p:cNvSpPr>
          <p:nvPr/>
        </p:nvSpPr>
        <p:spPr>
          <a:xfrm>
            <a:off x="6935961" y="3538986"/>
            <a:ext cx="2005012" cy="611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1600" dirty="0">
                <a:solidFill>
                  <a:schemeClr val="dk2"/>
                </a:solidFill>
                <a:latin typeface="Barlow Semi Condensed"/>
                <a:ea typeface="Barlow Semi Condensed"/>
                <a:cs typeface="Barlow Semi Condensed"/>
                <a:sym typeface="Barlow Semi Condensed"/>
              </a:rPr>
              <a:t>Certeza en la asociación de un código con sus niveles jerárquicos.</a:t>
            </a:r>
          </a:p>
        </p:txBody>
      </p:sp>
      <p:pic>
        <p:nvPicPr>
          <p:cNvPr id="67" name="Imagen 66">
            <a:extLst>
              <a:ext uri="{FF2B5EF4-FFF2-40B4-BE49-F238E27FC236}">
                <a16:creationId xmlns:a16="http://schemas.microsoft.com/office/drawing/2014/main" id="{61A06EC4-1548-0D9A-0829-74DD730C7EC2}"/>
              </a:ext>
            </a:extLst>
          </p:cNvPr>
          <p:cNvPicPr>
            <a:picLocks noChangeAspect="1"/>
          </p:cNvPicPr>
          <p:nvPr/>
        </p:nvPicPr>
        <p:blipFill rotWithShape="1">
          <a:blip r:embed="rId3"/>
          <a:srcRect l="1" t="1241" r="68999" b="45093"/>
          <a:stretch/>
        </p:blipFill>
        <p:spPr>
          <a:xfrm>
            <a:off x="2020438" y="2200305"/>
            <a:ext cx="1576385" cy="1283043"/>
          </a:xfrm>
          <a:prstGeom prst="rect">
            <a:avLst/>
          </a:prstGeom>
        </p:spPr>
      </p:pic>
      <p:pic>
        <p:nvPicPr>
          <p:cNvPr id="68" name="Imagen 67">
            <a:extLst>
              <a:ext uri="{FF2B5EF4-FFF2-40B4-BE49-F238E27FC236}">
                <a16:creationId xmlns:a16="http://schemas.microsoft.com/office/drawing/2014/main" id="{C8D24596-2A3E-A439-F264-C782BADC35A1}"/>
              </a:ext>
            </a:extLst>
          </p:cNvPr>
          <p:cNvPicPr>
            <a:picLocks noChangeAspect="1"/>
          </p:cNvPicPr>
          <p:nvPr/>
        </p:nvPicPr>
        <p:blipFill rotWithShape="1">
          <a:blip r:embed="rId3"/>
          <a:srcRect l="74660" t="69421" r="1347" b="10589"/>
          <a:stretch/>
        </p:blipFill>
        <p:spPr>
          <a:xfrm>
            <a:off x="378202" y="1059894"/>
            <a:ext cx="1220080" cy="477933"/>
          </a:xfrm>
          <a:prstGeom prst="rect">
            <a:avLst/>
          </a:prstGeom>
        </p:spPr>
      </p:pic>
      <p:pic>
        <p:nvPicPr>
          <p:cNvPr id="69" name="Imagen 68">
            <a:extLst>
              <a:ext uri="{FF2B5EF4-FFF2-40B4-BE49-F238E27FC236}">
                <a16:creationId xmlns:a16="http://schemas.microsoft.com/office/drawing/2014/main" id="{91F85831-5319-AABA-D0E8-7EAADA8DD76E}"/>
              </a:ext>
            </a:extLst>
          </p:cNvPr>
          <p:cNvPicPr>
            <a:picLocks noChangeAspect="1"/>
          </p:cNvPicPr>
          <p:nvPr/>
        </p:nvPicPr>
        <p:blipFill rotWithShape="1">
          <a:blip r:embed="rId3"/>
          <a:srcRect l="439" t="69780" r="74836" b="1708"/>
          <a:stretch/>
        </p:blipFill>
        <p:spPr>
          <a:xfrm>
            <a:off x="328389" y="1944517"/>
            <a:ext cx="1257300" cy="681656"/>
          </a:xfrm>
          <a:prstGeom prst="rect">
            <a:avLst/>
          </a:prstGeom>
        </p:spPr>
      </p:pic>
      <p:pic>
        <p:nvPicPr>
          <p:cNvPr id="70" name="Imagen 69">
            <a:extLst>
              <a:ext uri="{FF2B5EF4-FFF2-40B4-BE49-F238E27FC236}">
                <a16:creationId xmlns:a16="http://schemas.microsoft.com/office/drawing/2014/main" id="{80477337-5DC7-F88B-5FF8-CD7EBE13CC02}"/>
              </a:ext>
            </a:extLst>
          </p:cNvPr>
          <p:cNvPicPr>
            <a:picLocks noChangeAspect="1"/>
          </p:cNvPicPr>
          <p:nvPr/>
        </p:nvPicPr>
        <p:blipFill rotWithShape="1">
          <a:blip r:embed="rId3"/>
          <a:srcRect l="34803" t="69999" r="34894" b="1143"/>
          <a:stretch/>
        </p:blipFill>
        <p:spPr>
          <a:xfrm>
            <a:off x="57026" y="2976656"/>
            <a:ext cx="1540967" cy="689895"/>
          </a:xfrm>
          <a:prstGeom prst="rect">
            <a:avLst/>
          </a:prstGeom>
        </p:spPr>
      </p:pic>
      <p:pic>
        <p:nvPicPr>
          <p:cNvPr id="71" name="Imagen 70">
            <a:extLst>
              <a:ext uri="{FF2B5EF4-FFF2-40B4-BE49-F238E27FC236}">
                <a16:creationId xmlns:a16="http://schemas.microsoft.com/office/drawing/2014/main" id="{2C87DE64-985D-4562-6BAB-6C584C35A893}"/>
              </a:ext>
            </a:extLst>
          </p:cNvPr>
          <p:cNvPicPr>
            <a:picLocks noChangeAspect="1"/>
          </p:cNvPicPr>
          <p:nvPr/>
        </p:nvPicPr>
        <p:blipFill rotWithShape="1">
          <a:blip r:embed="rId3"/>
          <a:srcRect l="40414" t="1386" r="27186" b="70344"/>
          <a:stretch/>
        </p:blipFill>
        <p:spPr>
          <a:xfrm>
            <a:off x="25795" y="3998538"/>
            <a:ext cx="1647607" cy="675868"/>
          </a:xfrm>
          <a:prstGeom prst="rect">
            <a:avLst/>
          </a:prstGeom>
        </p:spPr>
      </p:pic>
      <p:pic>
        <p:nvPicPr>
          <p:cNvPr id="72" name="Imagen 71">
            <a:extLst>
              <a:ext uri="{FF2B5EF4-FFF2-40B4-BE49-F238E27FC236}">
                <a16:creationId xmlns:a16="http://schemas.microsoft.com/office/drawing/2014/main" id="{AAB37A26-70A8-5837-39D7-AB91A41B748F}"/>
              </a:ext>
            </a:extLst>
          </p:cNvPr>
          <p:cNvPicPr>
            <a:picLocks noChangeAspect="1"/>
          </p:cNvPicPr>
          <p:nvPr/>
        </p:nvPicPr>
        <p:blipFill rotWithShape="1">
          <a:blip r:embed="rId4"/>
          <a:srcRect l="2246" t="474" r="5033" b="48472"/>
          <a:stretch/>
        </p:blipFill>
        <p:spPr>
          <a:xfrm>
            <a:off x="4082359" y="1206640"/>
            <a:ext cx="1662112" cy="1745455"/>
          </a:xfrm>
          <a:prstGeom prst="rect">
            <a:avLst/>
          </a:prstGeom>
        </p:spPr>
      </p:pic>
      <p:pic>
        <p:nvPicPr>
          <p:cNvPr id="73" name="Imagen 72" descr="Diagrama&#10;&#10;Descripción generada automáticamente">
            <a:extLst>
              <a:ext uri="{FF2B5EF4-FFF2-40B4-BE49-F238E27FC236}">
                <a16:creationId xmlns:a16="http://schemas.microsoft.com/office/drawing/2014/main" id="{38512438-13CD-58B4-1645-B2448274E18F}"/>
              </a:ext>
            </a:extLst>
          </p:cNvPr>
          <p:cNvPicPr>
            <a:picLocks noChangeAspect="1"/>
          </p:cNvPicPr>
          <p:nvPr/>
        </p:nvPicPr>
        <p:blipFill rotWithShape="1">
          <a:blip r:embed="rId5"/>
          <a:srcRect l="2407" t="1647" r="2509" b="48100"/>
          <a:stretch/>
        </p:blipFill>
        <p:spPr>
          <a:xfrm>
            <a:off x="3919290" y="3007791"/>
            <a:ext cx="2207419" cy="1781855"/>
          </a:xfrm>
          <a:prstGeom prst="rect">
            <a:avLst/>
          </a:prstGeom>
        </p:spPr>
      </p:pic>
      <p:grpSp>
        <p:nvGrpSpPr>
          <p:cNvPr id="74" name="Grupo 73">
            <a:extLst>
              <a:ext uri="{FF2B5EF4-FFF2-40B4-BE49-F238E27FC236}">
                <a16:creationId xmlns:a16="http://schemas.microsoft.com/office/drawing/2014/main" id="{D8F3D668-3857-F7FC-C8B7-1ABBC47B8AB3}"/>
              </a:ext>
            </a:extLst>
          </p:cNvPr>
          <p:cNvGrpSpPr/>
          <p:nvPr/>
        </p:nvGrpSpPr>
        <p:grpSpPr>
          <a:xfrm rot="5400000">
            <a:off x="3721793" y="3184468"/>
            <a:ext cx="85729" cy="360000"/>
            <a:chOff x="7515223" y="1839120"/>
            <a:chExt cx="85729" cy="288000"/>
          </a:xfrm>
        </p:grpSpPr>
        <p:cxnSp>
          <p:nvCxnSpPr>
            <p:cNvPr id="75" name="Conector recto de flecha 74">
              <a:extLst>
                <a:ext uri="{FF2B5EF4-FFF2-40B4-BE49-F238E27FC236}">
                  <a16:creationId xmlns:a16="http://schemas.microsoft.com/office/drawing/2014/main" id="{27805FAA-7B74-301A-E2A1-7329713868EA}"/>
                </a:ext>
              </a:extLst>
            </p:cNvPr>
            <p:cNvCxnSpPr>
              <a:cxnSpLocks/>
            </p:cNvCxnSpPr>
            <p:nvPr/>
          </p:nvCxnSpPr>
          <p:spPr>
            <a:xfrm rot="5400000">
              <a:off x="7414094" y="1983120"/>
              <a:ext cx="2880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6" name="Conector recto 75">
              <a:extLst>
                <a:ext uri="{FF2B5EF4-FFF2-40B4-BE49-F238E27FC236}">
                  <a16:creationId xmlns:a16="http://schemas.microsoft.com/office/drawing/2014/main" id="{99A0A269-D28D-9D09-6302-E7C3C61DAF20}"/>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77" name="Conector recto 76">
              <a:extLst>
                <a:ext uri="{FF2B5EF4-FFF2-40B4-BE49-F238E27FC236}">
                  <a16:creationId xmlns:a16="http://schemas.microsoft.com/office/drawing/2014/main" id="{637C764E-D9DD-3CAE-26FA-699DA54E57BE}"/>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83" name="Conector recto 82">
              <a:extLst>
                <a:ext uri="{FF2B5EF4-FFF2-40B4-BE49-F238E27FC236}">
                  <a16:creationId xmlns:a16="http://schemas.microsoft.com/office/drawing/2014/main" id="{33FCB558-B4B9-D4F7-D810-3B8BACB64CBE}"/>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sp>
        <p:nvSpPr>
          <p:cNvPr id="92" name="Google Shape;3472;p59">
            <a:extLst>
              <a:ext uri="{FF2B5EF4-FFF2-40B4-BE49-F238E27FC236}">
                <a16:creationId xmlns:a16="http://schemas.microsoft.com/office/drawing/2014/main" id="{C24E0D06-F340-7046-BC7E-7A93F7E68D92}"/>
              </a:ext>
            </a:extLst>
          </p:cNvPr>
          <p:cNvSpPr txBox="1">
            <a:spLocks/>
          </p:cNvSpPr>
          <p:nvPr/>
        </p:nvSpPr>
        <p:spPr>
          <a:xfrm>
            <a:off x="995349" y="4748828"/>
            <a:ext cx="1485157"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Tablas </a:t>
            </a:r>
            <a:r>
              <a:rPr lang="es-MX" sz="1800" dirty="0" err="1">
                <a:solidFill>
                  <a:schemeClr val="accent1"/>
                </a:solidFill>
                <a:latin typeface="Barlow Semi Condensed Medium"/>
                <a:ea typeface="Barlow Semi Condensed Medium"/>
                <a:cs typeface="Barlow Semi Condensed Medium"/>
                <a:sym typeface="Barlow Semi Condensed Medium"/>
              </a:rPr>
              <a:t>CUCoP</a:t>
            </a:r>
            <a:endParaRPr lang="es-MX" sz="1800" dirty="0">
              <a:solidFill>
                <a:schemeClr val="accent1"/>
              </a:solidFill>
              <a:latin typeface="Barlow Semi Condensed Medium"/>
              <a:ea typeface="Barlow Semi Condensed Medium"/>
              <a:cs typeface="Barlow Semi Condensed Medium"/>
              <a:sym typeface="Barlow Semi Condensed Medium"/>
            </a:endParaRPr>
          </a:p>
        </p:txBody>
      </p:sp>
      <p:sp>
        <p:nvSpPr>
          <p:cNvPr id="100" name="Google Shape;3472;p59">
            <a:extLst>
              <a:ext uri="{FF2B5EF4-FFF2-40B4-BE49-F238E27FC236}">
                <a16:creationId xmlns:a16="http://schemas.microsoft.com/office/drawing/2014/main" id="{7CFDA588-6912-1E23-752C-B6C101339688}"/>
              </a:ext>
            </a:extLst>
          </p:cNvPr>
          <p:cNvSpPr txBox="1">
            <a:spLocks/>
          </p:cNvSpPr>
          <p:nvPr/>
        </p:nvSpPr>
        <p:spPr>
          <a:xfrm>
            <a:off x="4312281" y="4806223"/>
            <a:ext cx="1421435"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Licitaciones</a:t>
            </a:r>
          </a:p>
        </p:txBody>
      </p:sp>
      <p:sp>
        <p:nvSpPr>
          <p:cNvPr id="101" name="CuadroTexto 100">
            <a:extLst>
              <a:ext uri="{FF2B5EF4-FFF2-40B4-BE49-F238E27FC236}">
                <a16:creationId xmlns:a16="http://schemas.microsoft.com/office/drawing/2014/main" id="{7A46BD7D-52EC-F390-40DD-D50A038DE907}"/>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15</a:t>
            </a:r>
          </a:p>
        </p:txBody>
      </p:sp>
      <p:pic>
        <p:nvPicPr>
          <p:cNvPr id="102" name="Picture 2">
            <a:extLst>
              <a:ext uri="{FF2B5EF4-FFF2-40B4-BE49-F238E27FC236}">
                <a16:creationId xmlns:a16="http://schemas.microsoft.com/office/drawing/2014/main" id="{AF5C7A08-F942-91FA-9B55-072039527F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954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69" name="Google Shape;332;p17">
            <a:extLst>
              <a:ext uri="{FF2B5EF4-FFF2-40B4-BE49-F238E27FC236}">
                <a16:creationId xmlns:a16="http://schemas.microsoft.com/office/drawing/2014/main" id="{B8AB815B-8C58-A91E-9367-E133182EA423}"/>
              </a:ext>
            </a:extLst>
          </p:cNvPr>
          <p:cNvSpPr/>
          <p:nvPr/>
        </p:nvSpPr>
        <p:spPr>
          <a:xfrm>
            <a:off x="3796808" y="1327465"/>
            <a:ext cx="2146792" cy="3023555"/>
          </a:xfrm>
          <a:prstGeom prst="roundRect">
            <a:avLst>
              <a:gd name="adj" fmla="val 16667"/>
            </a:avLst>
          </a:prstGeom>
          <a:solidFill>
            <a:srgbClr val="EA4827">
              <a:alpha val="8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333;p17">
            <a:extLst>
              <a:ext uri="{FF2B5EF4-FFF2-40B4-BE49-F238E27FC236}">
                <a16:creationId xmlns:a16="http://schemas.microsoft.com/office/drawing/2014/main" id="{6C43E246-F19B-6A1A-1B13-2A1F14B08B38}"/>
              </a:ext>
            </a:extLst>
          </p:cNvPr>
          <p:cNvSpPr/>
          <p:nvPr/>
        </p:nvSpPr>
        <p:spPr>
          <a:xfrm>
            <a:off x="-49036" y="955816"/>
            <a:ext cx="3776704" cy="4187684"/>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62" name="Google Shape;3462;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Licitaciones CPV</a:t>
            </a:r>
            <a:endParaRPr dirty="0"/>
          </a:p>
        </p:txBody>
      </p:sp>
      <p:sp>
        <p:nvSpPr>
          <p:cNvPr id="3472" name="Google Shape;3472;p59"/>
          <p:cNvSpPr txBox="1">
            <a:spLocks noGrp="1"/>
          </p:cNvSpPr>
          <p:nvPr>
            <p:ph type="subTitle" idx="4294967295"/>
          </p:nvPr>
        </p:nvSpPr>
        <p:spPr>
          <a:xfrm>
            <a:off x="6369050" y="1665289"/>
            <a:ext cx="2635250" cy="36512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Integridad en los datos</a:t>
            </a:r>
            <a:endParaRPr sz="1800" dirty="0">
              <a:solidFill>
                <a:schemeClr val="accent1"/>
              </a:solidFill>
              <a:latin typeface="Barlow Semi Condensed Medium"/>
              <a:ea typeface="Barlow Semi Condensed Medium"/>
              <a:cs typeface="Barlow Semi Condensed Medium"/>
              <a:sym typeface="Barlow Semi Condensed Medium"/>
            </a:endParaRPr>
          </a:p>
        </p:txBody>
      </p:sp>
      <p:sp>
        <p:nvSpPr>
          <p:cNvPr id="3473" name="Google Shape;3473;p59"/>
          <p:cNvSpPr txBox="1">
            <a:spLocks noGrp="1"/>
          </p:cNvSpPr>
          <p:nvPr>
            <p:ph type="subTitle" idx="4294967295"/>
          </p:nvPr>
        </p:nvSpPr>
        <p:spPr>
          <a:xfrm>
            <a:off x="6942512" y="2078487"/>
            <a:ext cx="2005012" cy="6111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dk2"/>
                </a:solidFill>
                <a:latin typeface="Barlow Semi Condensed"/>
                <a:ea typeface="Barlow Semi Condensed"/>
                <a:cs typeface="Barlow Semi Condensed"/>
                <a:sym typeface="Barlow Semi Condensed"/>
              </a:rPr>
              <a:t>Mantener la integridad entre las licitaciones y los términos CPV</a:t>
            </a:r>
            <a:endParaRPr sz="1600" dirty="0">
              <a:solidFill>
                <a:schemeClr val="dk2"/>
              </a:solidFill>
              <a:latin typeface="Barlow Semi Condensed"/>
              <a:ea typeface="Barlow Semi Condensed"/>
              <a:cs typeface="Barlow Semi Condensed"/>
              <a:sym typeface="Barlow Semi Condensed"/>
            </a:endParaRPr>
          </a:p>
        </p:txBody>
      </p:sp>
      <p:pic>
        <p:nvPicPr>
          <p:cNvPr id="11" name="Imagen 10" descr="Diagrama&#10;&#10;Descripción generada automáticamente">
            <a:extLst>
              <a:ext uri="{FF2B5EF4-FFF2-40B4-BE49-F238E27FC236}">
                <a16:creationId xmlns:a16="http://schemas.microsoft.com/office/drawing/2014/main" id="{9BC34766-4CBA-BA6B-7295-B45B21F8F87E}"/>
              </a:ext>
            </a:extLst>
          </p:cNvPr>
          <p:cNvPicPr>
            <a:picLocks noChangeAspect="1"/>
          </p:cNvPicPr>
          <p:nvPr/>
        </p:nvPicPr>
        <p:blipFill rotWithShape="1">
          <a:blip r:embed="rId3"/>
          <a:srcRect l="1059" r="71979" b="48371"/>
          <a:stretch/>
        </p:blipFill>
        <p:spPr>
          <a:xfrm>
            <a:off x="2075259" y="2066353"/>
            <a:ext cx="1454942" cy="1394970"/>
          </a:xfrm>
          <a:prstGeom prst="rect">
            <a:avLst/>
          </a:prstGeom>
        </p:spPr>
      </p:pic>
      <p:pic>
        <p:nvPicPr>
          <p:cNvPr id="12" name="Imagen 11" descr="Diagrama&#10;&#10;Descripción generada automáticamente">
            <a:extLst>
              <a:ext uri="{FF2B5EF4-FFF2-40B4-BE49-F238E27FC236}">
                <a16:creationId xmlns:a16="http://schemas.microsoft.com/office/drawing/2014/main" id="{0B33BED6-F62A-88D5-FEA2-F6019C1A293F}"/>
              </a:ext>
            </a:extLst>
          </p:cNvPr>
          <p:cNvPicPr>
            <a:picLocks noChangeAspect="1"/>
          </p:cNvPicPr>
          <p:nvPr/>
        </p:nvPicPr>
        <p:blipFill rotWithShape="1">
          <a:blip r:embed="rId3"/>
          <a:srcRect l="73129" t="65833" r="1365" b="12971"/>
          <a:stretch/>
        </p:blipFill>
        <p:spPr>
          <a:xfrm>
            <a:off x="238544" y="997340"/>
            <a:ext cx="1376363" cy="572700"/>
          </a:xfrm>
          <a:prstGeom prst="rect">
            <a:avLst/>
          </a:prstGeom>
        </p:spPr>
      </p:pic>
      <p:pic>
        <p:nvPicPr>
          <p:cNvPr id="13" name="Imagen 12" descr="Diagrama&#10;&#10;Descripción generada automáticamente">
            <a:extLst>
              <a:ext uri="{FF2B5EF4-FFF2-40B4-BE49-F238E27FC236}">
                <a16:creationId xmlns:a16="http://schemas.microsoft.com/office/drawing/2014/main" id="{B50E8296-CA2B-2E6C-8100-EBB73D245CE4}"/>
              </a:ext>
            </a:extLst>
          </p:cNvPr>
          <p:cNvPicPr>
            <a:picLocks noChangeAspect="1"/>
          </p:cNvPicPr>
          <p:nvPr/>
        </p:nvPicPr>
        <p:blipFill rotWithShape="1">
          <a:blip r:embed="rId3"/>
          <a:srcRect l="1219" t="65893" r="73300" b="4489"/>
          <a:stretch/>
        </p:blipFill>
        <p:spPr>
          <a:xfrm>
            <a:off x="196476" y="1847852"/>
            <a:ext cx="1396582" cy="812800"/>
          </a:xfrm>
          <a:prstGeom prst="rect">
            <a:avLst/>
          </a:prstGeom>
        </p:spPr>
      </p:pic>
      <p:grpSp>
        <p:nvGrpSpPr>
          <p:cNvPr id="35" name="Grupo 34">
            <a:extLst>
              <a:ext uri="{FF2B5EF4-FFF2-40B4-BE49-F238E27FC236}">
                <a16:creationId xmlns:a16="http://schemas.microsoft.com/office/drawing/2014/main" id="{CF6BFD22-BCF4-DA10-A344-1CB399DCBA8E}"/>
              </a:ext>
            </a:extLst>
          </p:cNvPr>
          <p:cNvGrpSpPr/>
          <p:nvPr/>
        </p:nvGrpSpPr>
        <p:grpSpPr>
          <a:xfrm>
            <a:off x="858457" y="1525193"/>
            <a:ext cx="85729" cy="360000"/>
            <a:chOff x="7515223" y="1839119"/>
            <a:chExt cx="85729" cy="360000"/>
          </a:xfrm>
        </p:grpSpPr>
        <p:cxnSp>
          <p:nvCxnSpPr>
            <p:cNvPr id="36" name="Conector recto de flecha 35">
              <a:extLst>
                <a:ext uri="{FF2B5EF4-FFF2-40B4-BE49-F238E27FC236}">
                  <a16:creationId xmlns:a16="http://schemas.microsoft.com/office/drawing/2014/main" id="{C3428A27-DF98-4D06-E4DA-A0906A7958C8}"/>
                </a:ext>
              </a:extLst>
            </p:cNvPr>
            <p:cNvCxnSpPr>
              <a:cxnSpLocks/>
            </p:cNvCxnSpPr>
            <p:nvPr/>
          </p:nvCxnSpPr>
          <p:spPr>
            <a:xfrm>
              <a:off x="7558087" y="1839119"/>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id="{DBD5AB8D-4598-B7F7-DB5B-CE9675E8F6F4}"/>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38" name="Conector recto 37">
              <a:extLst>
                <a:ext uri="{FF2B5EF4-FFF2-40B4-BE49-F238E27FC236}">
                  <a16:creationId xmlns:a16="http://schemas.microsoft.com/office/drawing/2014/main" id="{7BA82953-0AF8-EDC6-0E6A-9122AAF591F5}"/>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recto 38">
              <a:extLst>
                <a:ext uri="{FF2B5EF4-FFF2-40B4-BE49-F238E27FC236}">
                  <a16:creationId xmlns:a16="http://schemas.microsoft.com/office/drawing/2014/main" id="{848DD47F-91DB-945C-2859-1561BA61842F}"/>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42" name="Grupo 41">
            <a:extLst>
              <a:ext uri="{FF2B5EF4-FFF2-40B4-BE49-F238E27FC236}">
                <a16:creationId xmlns:a16="http://schemas.microsoft.com/office/drawing/2014/main" id="{C8BD1838-970D-61AD-E204-335AEDD3BEBA}"/>
              </a:ext>
            </a:extLst>
          </p:cNvPr>
          <p:cNvGrpSpPr/>
          <p:nvPr/>
        </p:nvGrpSpPr>
        <p:grpSpPr>
          <a:xfrm rot="18161849">
            <a:off x="1719865" y="1299959"/>
            <a:ext cx="571138" cy="982229"/>
            <a:chOff x="7278574" y="1851026"/>
            <a:chExt cx="571138" cy="982229"/>
          </a:xfrm>
        </p:grpSpPr>
        <p:cxnSp>
          <p:nvCxnSpPr>
            <p:cNvPr id="43" name="Conector recto de flecha 42">
              <a:extLst>
                <a:ext uri="{FF2B5EF4-FFF2-40B4-BE49-F238E27FC236}">
                  <a16:creationId xmlns:a16="http://schemas.microsoft.com/office/drawing/2014/main" id="{4E7C0E0E-7DD4-072A-2181-8849B750ED2A}"/>
                </a:ext>
              </a:extLst>
            </p:cNvPr>
            <p:cNvCxnSpPr>
              <a:cxnSpLocks/>
            </p:cNvCxnSpPr>
            <p:nvPr/>
          </p:nvCxnSpPr>
          <p:spPr>
            <a:xfrm rot="3438151">
              <a:off x="7108071" y="2091615"/>
              <a:ext cx="912143" cy="57113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44" name="Conector recto 43">
              <a:extLst>
                <a:ext uri="{FF2B5EF4-FFF2-40B4-BE49-F238E27FC236}">
                  <a16:creationId xmlns:a16="http://schemas.microsoft.com/office/drawing/2014/main" id="{DF86E6FF-79D7-92C6-8D3F-8C9511C6DDD6}"/>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45" name="Conector recto 44">
              <a:extLst>
                <a:ext uri="{FF2B5EF4-FFF2-40B4-BE49-F238E27FC236}">
                  <a16:creationId xmlns:a16="http://schemas.microsoft.com/office/drawing/2014/main" id="{CDD069AB-1845-0007-4D81-22622AB37D44}"/>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46" name="Conector recto 45">
              <a:extLst>
                <a:ext uri="{FF2B5EF4-FFF2-40B4-BE49-F238E27FC236}">
                  <a16:creationId xmlns:a16="http://schemas.microsoft.com/office/drawing/2014/main" id="{1682F93E-00F7-821E-2DA4-3C8040C193D6}"/>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pic>
        <p:nvPicPr>
          <p:cNvPr id="49" name="Imagen 48" descr="Diagrama&#10;&#10;Descripción generada automáticamente">
            <a:extLst>
              <a:ext uri="{FF2B5EF4-FFF2-40B4-BE49-F238E27FC236}">
                <a16:creationId xmlns:a16="http://schemas.microsoft.com/office/drawing/2014/main" id="{54FD6038-3EC0-2F37-4507-B3E48F247E95}"/>
              </a:ext>
            </a:extLst>
          </p:cNvPr>
          <p:cNvPicPr>
            <a:picLocks noChangeAspect="1"/>
          </p:cNvPicPr>
          <p:nvPr/>
        </p:nvPicPr>
        <p:blipFill rotWithShape="1">
          <a:blip r:embed="rId3"/>
          <a:srcRect l="36935" t="66334" r="37184" b="4818"/>
          <a:stretch/>
        </p:blipFill>
        <p:spPr>
          <a:xfrm>
            <a:off x="203027" y="2983912"/>
            <a:ext cx="1396582" cy="779462"/>
          </a:xfrm>
          <a:prstGeom prst="rect">
            <a:avLst/>
          </a:prstGeom>
        </p:spPr>
      </p:pic>
      <p:grpSp>
        <p:nvGrpSpPr>
          <p:cNvPr id="50" name="Grupo 49">
            <a:extLst>
              <a:ext uri="{FF2B5EF4-FFF2-40B4-BE49-F238E27FC236}">
                <a16:creationId xmlns:a16="http://schemas.microsoft.com/office/drawing/2014/main" id="{27E9402F-44D9-063D-3B02-F7ABB93B83E8}"/>
              </a:ext>
            </a:extLst>
          </p:cNvPr>
          <p:cNvGrpSpPr/>
          <p:nvPr/>
        </p:nvGrpSpPr>
        <p:grpSpPr>
          <a:xfrm>
            <a:off x="858455" y="2625613"/>
            <a:ext cx="85729" cy="360000"/>
            <a:chOff x="7515223" y="1839119"/>
            <a:chExt cx="85729" cy="360000"/>
          </a:xfrm>
        </p:grpSpPr>
        <p:cxnSp>
          <p:nvCxnSpPr>
            <p:cNvPr id="51" name="Conector recto de flecha 50">
              <a:extLst>
                <a:ext uri="{FF2B5EF4-FFF2-40B4-BE49-F238E27FC236}">
                  <a16:creationId xmlns:a16="http://schemas.microsoft.com/office/drawing/2014/main" id="{19936A74-7D3B-B92B-9AB4-492130EEA5E3}"/>
                </a:ext>
              </a:extLst>
            </p:cNvPr>
            <p:cNvCxnSpPr>
              <a:cxnSpLocks/>
            </p:cNvCxnSpPr>
            <p:nvPr/>
          </p:nvCxnSpPr>
          <p:spPr>
            <a:xfrm>
              <a:off x="7558087" y="1839119"/>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ector recto 51">
              <a:extLst>
                <a:ext uri="{FF2B5EF4-FFF2-40B4-BE49-F238E27FC236}">
                  <a16:creationId xmlns:a16="http://schemas.microsoft.com/office/drawing/2014/main" id="{2733199E-6C88-F8CF-3A49-68ACA9EAA514}"/>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53" name="Conector recto 52">
              <a:extLst>
                <a:ext uri="{FF2B5EF4-FFF2-40B4-BE49-F238E27FC236}">
                  <a16:creationId xmlns:a16="http://schemas.microsoft.com/office/drawing/2014/main" id="{2A19F4C1-485B-04CA-D0E4-0B4143F75338}"/>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54" name="Conector recto 53">
              <a:extLst>
                <a:ext uri="{FF2B5EF4-FFF2-40B4-BE49-F238E27FC236}">
                  <a16:creationId xmlns:a16="http://schemas.microsoft.com/office/drawing/2014/main" id="{0CEB7203-CA38-7F36-ECAC-5BFADD61AEAC}"/>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pic>
        <p:nvPicPr>
          <p:cNvPr id="55" name="Imagen 54" descr="Diagrama&#10;&#10;Descripción generada automáticamente">
            <a:extLst>
              <a:ext uri="{FF2B5EF4-FFF2-40B4-BE49-F238E27FC236}">
                <a16:creationId xmlns:a16="http://schemas.microsoft.com/office/drawing/2014/main" id="{4C8E4717-5E78-C6C2-5E5B-134BE281452D}"/>
              </a:ext>
            </a:extLst>
          </p:cNvPr>
          <p:cNvPicPr>
            <a:picLocks noChangeAspect="1"/>
          </p:cNvPicPr>
          <p:nvPr/>
        </p:nvPicPr>
        <p:blipFill rotWithShape="1">
          <a:blip r:embed="rId3"/>
          <a:srcRect l="38071" r="34849" b="70579"/>
          <a:stretch/>
        </p:blipFill>
        <p:spPr>
          <a:xfrm>
            <a:off x="149241" y="4072346"/>
            <a:ext cx="1461296" cy="794933"/>
          </a:xfrm>
          <a:prstGeom prst="rect">
            <a:avLst/>
          </a:prstGeom>
        </p:spPr>
      </p:pic>
      <p:grpSp>
        <p:nvGrpSpPr>
          <p:cNvPr id="56" name="Grupo 55">
            <a:extLst>
              <a:ext uri="{FF2B5EF4-FFF2-40B4-BE49-F238E27FC236}">
                <a16:creationId xmlns:a16="http://schemas.microsoft.com/office/drawing/2014/main" id="{6A12F542-B72C-261C-5067-44CA83223045}"/>
              </a:ext>
            </a:extLst>
          </p:cNvPr>
          <p:cNvGrpSpPr/>
          <p:nvPr/>
        </p:nvGrpSpPr>
        <p:grpSpPr>
          <a:xfrm>
            <a:off x="834641" y="3737940"/>
            <a:ext cx="85729" cy="360000"/>
            <a:chOff x="7515223" y="1839119"/>
            <a:chExt cx="85729" cy="360000"/>
          </a:xfrm>
        </p:grpSpPr>
        <p:cxnSp>
          <p:nvCxnSpPr>
            <p:cNvPr id="57" name="Conector recto de flecha 56">
              <a:extLst>
                <a:ext uri="{FF2B5EF4-FFF2-40B4-BE49-F238E27FC236}">
                  <a16:creationId xmlns:a16="http://schemas.microsoft.com/office/drawing/2014/main" id="{0E7C31FF-267A-C5F8-EE64-B41388695810}"/>
                </a:ext>
              </a:extLst>
            </p:cNvPr>
            <p:cNvCxnSpPr>
              <a:cxnSpLocks/>
            </p:cNvCxnSpPr>
            <p:nvPr/>
          </p:nvCxnSpPr>
          <p:spPr>
            <a:xfrm>
              <a:off x="7558087" y="1839119"/>
              <a:ext cx="0" cy="36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ector recto 57">
              <a:extLst>
                <a:ext uri="{FF2B5EF4-FFF2-40B4-BE49-F238E27FC236}">
                  <a16:creationId xmlns:a16="http://schemas.microsoft.com/office/drawing/2014/main" id="{E4877E51-2F6A-FBCB-B36F-46169ADA1F48}"/>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59" name="Conector recto 58">
              <a:extLst>
                <a:ext uri="{FF2B5EF4-FFF2-40B4-BE49-F238E27FC236}">
                  <a16:creationId xmlns:a16="http://schemas.microsoft.com/office/drawing/2014/main" id="{D44FF467-D34A-05A9-0D1A-165832264D09}"/>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60" name="Conector recto 59">
              <a:extLst>
                <a:ext uri="{FF2B5EF4-FFF2-40B4-BE49-F238E27FC236}">
                  <a16:creationId xmlns:a16="http://schemas.microsoft.com/office/drawing/2014/main" id="{8C3EA076-3A2A-634C-7C4E-A510A29ED5AD}"/>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61" name="Grupo 60">
            <a:extLst>
              <a:ext uri="{FF2B5EF4-FFF2-40B4-BE49-F238E27FC236}">
                <a16:creationId xmlns:a16="http://schemas.microsoft.com/office/drawing/2014/main" id="{96968893-230F-91C7-6665-724B72FD2E04}"/>
              </a:ext>
            </a:extLst>
          </p:cNvPr>
          <p:cNvGrpSpPr/>
          <p:nvPr/>
        </p:nvGrpSpPr>
        <p:grpSpPr>
          <a:xfrm rot="14410558">
            <a:off x="1752228" y="3223344"/>
            <a:ext cx="657585" cy="1172924"/>
            <a:chOff x="7242562" y="1851026"/>
            <a:chExt cx="657585" cy="1172924"/>
          </a:xfrm>
        </p:grpSpPr>
        <p:cxnSp>
          <p:nvCxnSpPr>
            <p:cNvPr id="62" name="Conector recto de flecha 61">
              <a:extLst>
                <a:ext uri="{FF2B5EF4-FFF2-40B4-BE49-F238E27FC236}">
                  <a16:creationId xmlns:a16="http://schemas.microsoft.com/office/drawing/2014/main" id="{569B0D23-1C37-35C7-47D6-FDA28C1BE8E7}"/>
                </a:ext>
              </a:extLst>
            </p:cNvPr>
            <p:cNvCxnSpPr>
              <a:cxnSpLocks/>
            </p:cNvCxnSpPr>
            <p:nvPr/>
          </p:nvCxnSpPr>
          <p:spPr>
            <a:xfrm rot="7189442" flipV="1">
              <a:off x="7024486" y="2148288"/>
              <a:ext cx="1093738" cy="65758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3" name="Conector recto 62">
              <a:extLst>
                <a:ext uri="{FF2B5EF4-FFF2-40B4-BE49-F238E27FC236}">
                  <a16:creationId xmlns:a16="http://schemas.microsoft.com/office/drawing/2014/main" id="{D265AD99-878A-CECE-5709-53F95383F07B}"/>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64" name="Conector recto 63">
              <a:extLst>
                <a:ext uri="{FF2B5EF4-FFF2-40B4-BE49-F238E27FC236}">
                  <a16:creationId xmlns:a16="http://schemas.microsoft.com/office/drawing/2014/main" id="{68FC2FF6-AD63-AB4E-7028-4AB5C339F537}"/>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65" name="Conector recto 64">
              <a:extLst>
                <a:ext uri="{FF2B5EF4-FFF2-40B4-BE49-F238E27FC236}">
                  <a16:creationId xmlns:a16="http://schemas.microsoft.com/office/drawing/2014/main" id="{514B3BD9-B408-279E-1C9F-D30169A98BFF}"/>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78" name="Grupo 77">
            <a:extLst>
              <a:ext uri="{FF2B5EF4-FFF2-40B4-BE49-F238E27FC236}">
                <a16:creationId xmlns:a16="http://schemas.microsoft.com/office/drawing/2014/main" id="{1A9B8113-7D0B-6E15-21F7-046777770B22}"/>
              </a:ext>
            </a:extLst>
          </p:cNvPr>
          <p:cNvGrpSpPr/>
          <p:nvPr/>
        </p:nvGrpSpPr>
        <p:grpSpPr>
          <a:xfrm rot="16200000">
            <a:off x="1807056" y="2814697"/>
            <a:ext cx="85729" cy="529257"/>
            <a:chOff x="7515223" y="1839119"/>
            <a:chExt cx="85729" cy="529257"/>
          </a:xfrm>
        </p:grpSpPr>
        <p:cxnSp>
          <p:nvCxnSpPr>
            <p:cNvPr id="79" name="Conector recto de flecha 78">
              <a:extLst>
                <a:ext uri="{FF2B5EF4-FFF2-40B4-BE49-F238E27FC236}">
                  <a16:creationId xmlns:a16="http://schemas.microsoft.com/office/drawing/2014/main" id="{A60E7ED6-D8B0-67A2-1E56-6B83CE7B4B03}"/>
                </a:ext>
              </a:extLst>
            </p:cNvPr>
            <p:cNvCxnSpPr>
              <a:cxnSpLocks/>
            </p:cNvCxnSpPr>
            <p:nvPr/>
          </p:nvCxnSpPr>
          <p:spPr>
            <a:xfrm rot="5400000">
              <a:off x="7293458" y="2103748"/>
              <a:ext cx="52925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0" name="Conector recto 79">
              <a:extLst>
                <a:ext uri="{FF2B5EF4-FFF2-40B4-BE49-F238E27FC236}">
                  <a16:creationId xmlns:a16="http://schemas.microsoft.com/office/drawing/2014/main" id="{475B7297-9F11-E3E4-086B-74D5BDA95DFC}"/>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81" name="Conector recto 80">
              <a:extLst>
                <a:ext uri="{FF2B5EF4-FFF2-40B4-BE49-F238E27FC236}">
                  <a16:creationId xmlns:a16="http://schemas.microsoft.com/office/drawing/2014/main" id="{B6943DA1-9631-EAED-D550-FD7F5E987C9F}"/>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82" name="Conector recto 81">
              <a:extLst>
                <a:ext uri="{FF2B5EF4-FFF2-40B4-BE49-F238E27FC236}">
                  <a16:creationId xmlns:a16="http://schemas.microsoft.com/office/drawing/2014/main" id="{CF38DFC2-6FFD-08F1-A0C2-061AFB73FC02}"/>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grpSp>
        <p:nvGrpSpPr>
          <p:cNvPr id="84" name="Grupo 83">
            <a:extLst>
              <a:ext uri="{FF2B5EF4-FFF2-40B4-BE49-F238E27FC236}">
                <a16:creationId xmlns:a16="http://schemas.microsoft.com/office/drawing/2014/main" id="{C79FC768-314F-5430-7CC5-1D9F4545339F}"/>
              </a:ext>
            </a:extLst>
          </p:cNvPr>
          <p:cNvGrpSpPr/>
          <p:nvPr/>
        </p:nvGrpSpPr>
        <p:grpSpPr>
          <a:xfrm rot="16200000">
            <a:off x="1807057" y="2290360"/>
            <a:ext cx="85729" cy="529257"/>
            <a:chOff x="7515223" y="1839119"/>
            <a:chExt cx="85729" cy="529257"/>
          </a:xfrm>
        </p:grpSpPr>
        <p:cxnSp>
          <p:nvCxnSpPr>
            <p:cNvPr id="85" name="Conector recto de flecha 84">
              <a:extLst>
                <a:ext uri="{FF2B5EF4-FFF2-40B4-BE49-F238E27FC236}">
                  <a16:creationId xmlns:a16="http://schemas.microsoft.com/office/drawing/2014/main" id="{2E690EF9-BF42-663F-3720-0AB48C70A028}"/>
                </a:ext>
              </a:extLst>
            </p:cNvPr>
            <p:cNvCxnSpPr>
              <a:cxnSpLocks/>
            </p:cNvCxnSpPr>
            <p:nvPr/>
          </p:nvCxnSpPr>
          <p:spPr>
            <a:xfrm rot="5400000">
              <a:off x="7293458" y="2103748"/>
              <a:ext cx="529257"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86" name="Conector recto 85">
              <a:extLst>
                <a:ext uri="{FF2B5EF4-FFF2-40B4-BE49-F238E27FC236}">
                  <a16:creationId xmlns:a16="http://schemas.microsoft.com/office/drawing/2014/main" id="{597A44D6-0B45-8E69-E2D7-5DDFF7BE6B2F}"/>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87" name="Conector recto 86">
              <a:extLst>
                <a:ext uri="{FF2B5EF4-FFF2-40B4-BE49-F238E27FC236}">
                  <a16:creationId xmlns:a16="http://schemas.microsoft.com/office/drawing/2014/main" id="{1A5A99B5-208B-D472-77A4-26AFEFF1B296}"/>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88" name="Conector recto 87">
              <a:extLst>
                <a:ext uri="{FF2B5EF4-FFF2-40B4-BE49-F238E27FC236}">
                  <a16:creationId xmlns:a16="http://schemas.microsoft.com/office/drawing/2014/main" id="{49CE9596-8531-D6E4-443C-95BAD92E2FDB}"/>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pic>
        <p:nvPicPr>
          <p:cNvPr id="92" name="Imagen 91" descr="Diagrama&#10;&#10;Descripción generada automáticamente">
            <a:extLst>
              <a:ext uri="{FF2B5EF4-FFF2-40B4-BE49-F238E27FC236}">
                <a16:creationId xmlns:a16="http://schemas.microsoft.com/office/drawing/2014/main" id="{2DCBE3E3-4BD9-085C-7258-A671B274CCCA}"/>
              </a:ext>
            </a:extLst>
          </p:cNvPr>
          <p:cNvPicPr>
            <a:picLocks noChangeAspect="1"/>
          </p:cNvPicPr>
          <p:nvPr/>
        </p:nvPicPr>
        <p:blipFill rotWithShape="1">
          <a:blip r:embed="rId4"/>
          <a:srcRect l="3678" t="2315" r="2801" b="43069"/>
          <a:stretch/>
        </p:blipFill>
        <p:spPr>
          <a:xfrm>
            <a:off x="3897996" y="1650537"/>
            <a:ext cx="1972535" cy="2087403"/>
          </a:xfrm>
          <a:prstGeom prst="rect">
            <a:avLst/>
          </a:prstGeom>
        </p:spPr>
      </p:pic>
      <p:grpSp>
        <p:nvGrpSpPr>
          <p:cNvPr id="93" name="Grupo 92">
            <a:extLst>
              <a:ext uri="{FF2B5EF4-FFF2-40B4-BE49-F238E27FC236}">
                <a16:creationId xmlns:a16="http://schemas.microsoft.com/office/drawing/2014/main" id="{BEFA35F6-48C7-E6C7-F2AC-19763656C9D7}"/>
              </a:ext>
            </a:extLst>
          </p:cNvPr>
          <p:cNvGrpSpPr/>
          <p:nvPr/>
        </p:nvGrpSpPr>
        <p:grpSpPr>
          <a:xfrm rot="5400000">
            <a:off x="3661426" y="2513108"/>
            <a:ext cx="85729" cy="396000"/>
            <a:chOff x="7515223" y="1839120"/>
            <a:chExt cx="85729" cy="396000"/>
          </a:xfrm>
        </p:grpSpPr>
        <p:cxnSp>
          <p:nvCxnSpPr>
            <p:cNvPr id="94" name="Conector recto de flecha 93">
              <a:extLst>
                <a:ext uri="{FF2B5EF4-FFF2-40B4-BE49-F238E27FC236}">
                  <a16:creationId xmlns:a16="http://schemas.microsoft.com/office/drawing/2014/main" id="{5F65FDB5-62CF-B34D-5328-6471FB64541C}"/>
                </a:ext>
              </a:extLst>
            </p:cNvPr>
            <p:cNvCxnSpPr>
              <a:cxnSpLocks/>
            </p:cNvCxnSpPr>
            <p:nvPr/>
          </p:nvCxnSpPr>
          <p:spPr>
            <a:xfrm rot="5400000">
              <a:off x="7360091" y="2037120"/>
              <a:ext cx="396000" cy="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95" name="Conector recto 94">
              <a:extLst>
                <a:ext uri="{FF2B5EF4-FFF2-40B4-BE49-F238E27FC236}">
                  <a16:creationId xmlns:a16="http://schemas.microsoft.com/office/drawing/2014/main" id="{F1E3B13B-2F1B-F588-1519-A85DDE0866DF}"/>
                </a:ext>
              </a:extLst>
            </p:cNvPr>
            <p:cNvCxnSpPr>
              <a:cxnSpLocks/>
            </p:cNvCxnSpPr>
            <p:nvPr/>
          </p:nvCxnSpPr>
          <p:spPr>
            <a:xfrm>
              <a:off x="7515223" y="1851026"/>
              <a:ext cx="42863" cy="75402"/>
            </a:xfrm>
            <a:prstGeom prst="line">
              <a:avLst/>
            </a:prstGeom>
          </p:spPr>
          <p:style>
            <a:lnRef idx="1">
              <a:schemeClr val="dk1"/>
            </a:lnRef>
            <a:fillRef idx="0">
              <a:schemeClr val="dk1"/>
            </a:fillRef>
            <a:effectRef idx="0">
              <a:schemeClr val="dk1"/>
            </a:effectRef>
            <a:fontRef idx="minor">
              <a:schemeClr val="tx1"/>
            </a:fontRef>
          </p:style>
        </p:cxnSp>
        <p:cxnSp>
          <p:nvCxnSpPr>
            <p:cNvPr id="96" name="Conector recto 95">
              <a:extLst>
                <a:ext uri="{FF2B5EF4-FFF2-40B4-BE49-F238E27FC236}">
                  <a16:creationId xmlns:a16="http://schemas.microsoft.com/office/drawing/2014/main" id="{D9E75529-3315-C9A0-B441-6C1AAC09BD33}"/>
                </a:ext>
              </a:extLst>
            </p:cNvPr>
            <p:cNvCxnSpPr>
              <a:cxnSpLocks/>
            </p:cNvCxnSpPr>
            <p:nvPr/>
          </p:nvCxnSpPr>
          <p:spPr>
            <a:xfrm flipV="1">
              <a:off x="7558087" y="1852614"/>
              <a:ext cx="42865" cy="72000"/>
            </a:xfrm>
            <a:prstGeom prst="line">
              <a:avLst/>
            </a:prstGeom>
          </p:spPr>
          <p:style>
            <a:lnRef idx="1">
              <a:schemeClr val="dk1"/>
            </a:lnRef>
            <a:fillRef idx="0">
              <a:schemeClr val="dk1"/>
            </a:fillRef>
            <a:effectRef idx="0">
              <a:schemeClr val="dk1"/>
            </a:effectRef>
            <a:fontRef idx="minor">
              <a:schemeClr val="tx1"/>
            </a:fontRef>
          </p:style>
        </p:cxnSp>
        <p:cxnSp>
          <p:nvCxnSpPr>
            <p:cNvPr id="97" name="Conector recto 96">
              <a:extLst>
                <a:ext uri="{FF2B5EF4-FFF2-40B4-BE49-F238E27FC236}">
                  <a16:creationId xmlns:a16="http://schemas.microsoft.com/office/drawing/2014/main" id="{BCEA37F9-B5CA-22AF-0611-C9446A2971FC}"/>
                </a:ext>
              </a:extLst>
            </p:cNvPr>
            <p:cNvCxnSpPr>
              <a:cxnSpLocks/>
            </p:cNvCxnSpPr>
            <p:nvPr/>
          </p:nvCxnSpPr>
          <p:spPr>
            <a:xfrm>
              <a:off x="7522367" y="1924848"/>
              <a:ext cx="72000" cy="0"/>
            </a:xfrm>
            <a:prstGeom prst="line">
              <a:avLst/>
            </a:prstGeom>
          </p:spPr>
          <p:style>
            <a:lnRef idx="1">
              <a:schemeClr val="dk1"/>
            </a:lnRef>
            <a:fillRef idx="0">
              <a:schemeClr val="dk1"/>
            </a:fillRef>
            <a:effectRef idx="0">
              <a:schemeClr val="dk1"/>
            </a:effectRef>
            <a:fontRef idx="minor">
              <a:schemeClr val="tx1"/>
            </a:fontRef>
          </p:style>
        </p:cxnSp>
      </p:grpSp>
      <p:sp>
        <p:nvSpPr>
          <p:cNvPr id="98" name="Google Shape;3472;p59">
            <a:extLst>
              <a:ext uri="{FF2B5EF4-FFF2-40B4-BE49-F238E27FC236}">
                <a16:creationId xmlns:a16="http://schemas.microsoft.com/office/drawing/2014/main" id="{416B6CDF-004E-0D61-403F-7C074A28F56E}"/>
              </a:ext>
            </a:extLst>
          </p:cNvPr>
          <p:cNvSpPr txBox="1">
            <a:spLocks/>
          </p:cNvSpPr>
          <p:nvPr/>
        </p:nvSpPr>
        <p:spPr>
          <a:xfrm>
            <a:off x="5580254" y="3015729"/>
            <a:ext cx="3357591"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Jerarquía correcta</a:t>
            </a:r>
          </a:p>
        </p:txBody>
      </p:sp>
      <p:sp>
        <p:nvSpPr>
          <p:cNvPr id="99" name="Google Shape;3473;p59">
            <a:extLst>
              <a:ext uri="{FF2B5EF4-FFF2-40B4-BE49-F238E27FC236}">
                <a16:creationId xmlns:a16="http://schemas.microsoft.com/office/drawing/2014/main" id="{5A67F04C-9AC6-177A-7186-294B2B1438FF}"/>
              </a:ext>
            </a:extLst>
          </p:cNvPr>
          <p:cNvSpPr txBox="1">
            <a:spLocks/>
          </p:cNvSpPr>
          <p:nvPr/>
        </p:nvSpPr>
        <p:spPr>
          <a:xfrm>
            <a:off x="6935961" y="3538986"/>
            <a:ext cx="2005012" cy="611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1600" dirty="0">
                <a:solidFill>
                  <a:schemeClr val="dk2"/>
                </a:solidFill>
                <a:latin typeface="Barlow Semi Condensed"/>
                <a:ea typeface="Barlow Semi Condensed"/>
                <a:cs typeface="Barlow Semi Condensed"/>
                <a:sym typeface="Barlow Semi Condensed"/>
              </a:rPr>
              <a:t>Certeza en la asociación de un código con sus niveles jerárquicos.</a:t>
            </a:r>
          </a:p>
        </p:txBody>
      </p:sp>
      <p:sp>
        <p:nvSpPr>
          <p:cNvPr id="70" name="Google Shape;3472;p59">
            <a:extLst>
              <a:ext uri="{FF2B5EF4-FFF2-40B4-BE49-F238E27FC236}">
                <a16:creationId xmlns:a16="http://schemas.microsoft.com/office/drawing/2014/main" id="{AA7972AC-4129-649E-92DC-5FF6C248D63A}"/>
              </a:ext>
            </a:extLst>
          </p:cNvPr>
          <p:cNvSpPr txBox="1">
            <a:spLocks/>
          </p:cNvSpPr>
          <p:nvPr/>
        </p:nvSpPr>
        <p:spPr>
          <a:xfrm>
            <a:off x="1153423" y="4783371"/>
            <a:ext cx="1392996"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Tablas CPV</a:t>
            </a:r>
          </a:p>
        </p:txBody>
      </p:sp>
      <p:sp>
        <p:nvSpPr>
          <p:cNvPr id="71" name="Google Shape;3472;p59">
            <a:extLst>
              <a:ext uri="{FF2B5EF4-FFF2-40B4-BE49-F238E27FC236}">
                <a16:creationId xmlns:a16="http://schemas.microsoft.com/office/drawing/2014/main" id="{95BC9BEC-3E8F-0432-53F2-C5071F54834E}"/>
              </a:ext>
            </a:extLst>
          </p:cNvPr>
          <p:cNvSpPr txBox="1">
            <a:spLocks/>
          </p:cNvSpPr>
          <p:nvPr/>
        </p:nvSpPr>
        <p:spPr>
          <a:xfrm>
            <a:off x="4125882" y="3936344"/>
            <a:ext cx="1421435"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a:solidFill>
                  <a:schemeClr val="accent1"/>
                </a:solidFill>
                <a:latin typeface="Barlow Semi Condensed Medium"/>
                <a:ea typeface="Barlow Semi Condensed Medium"/>
                <a:cs typeface="Barlow Semi Condensed Medium"/>
                <a:sym typeface="Barlow Semi Condensed Medium"/>
              </a:rPr>
              <a:t>Licitaciones</a:t>
            </a:r>
          </a:p>
        </p:txBody>
      </p:sp>
      <p:sp>
        <p:nvSpPr>
          <p:cNvPr id="72" name="CuadroTexto 71">
            <a:extLst>
              <a:ext uri="{FF2B5EF4-FFF2-40B4-BE49-F238E27FC236}">
                <a16:creationId xmlns:a16="http://schemas.microsoft.com/office/drawing/2014/main" id="{48145448-4FAD-A1D6-34A7-3696A9C4DCDE}"/>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16</a:t>
            </a:r>
          </a:p>
        </p:txBody>
      </p:sp>
      <p:pic>
        <p:nvPicPr>
          <p:cNvPr id="73" name="Picture 2">
            <a:extLst>
              <a:ext uri="{FF2B5EF4-FFF2-40B4-BE49-F238E27FC236}">
                <a16:creationId xmlns:a16="http://schemas.microsoft.com/office/drawing/2014/main" id="{C84BAA56-EA6A-B1DC-EE7A-1421EF6A1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166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DFAF53C-4D75-6EAB-FD7D-D9B9DAB681CB}"/>
              </a:ext>
            </a:extLst>
          </p:cNvPr>
          <p:cNvSpPr>
            <a:spLocks noGrp="1"/>
          </p:cNvSpPr>
          <p:nvPr>
            <p:ph type="title"/>
          </p:nvPr>
        </p:nvSpPr>
        <p:spPr>
          <a:xfrm>
            <a:off x="1743114" y="371943"/>
            <a:ext cx="5568041" cy="572700"/>
          </a:xfrm>
        </p:spPr>
        <p:txBody>
          <a:bodyPr/>
          <a:lstStyle/>
          <a:p>
            <a:r>
              <a:rPr lang="es-ES" dirty="0"/>
              <a:t>Exploración de Términos</a:t>
            </a:r>
          </a:p>
        </p:txBody>
      </p:sp>
      <p:sp>
        <p:nvSpPr>
          <p:cNvPr id="5" name="Subtítulo 4">
            <a:extLst>
              <a:ext uri="{FF2B5EF4-FFF2-40B4-BE49-F238E27FC236}">
                <a16:creationId xmlns:a16="http://schemas.microsoft.com/office/drawing/2014/main" id="{C4605288-CD2A-336B-A87E-D0EBAA8E0C4E}"/>
              </a:ext>
            </a:extLst>
          </p:cNvPr>
          <p:cNvSpPr>
            <a:spLocks noGrp="1"/>
          </p:cNvSpPr>
          <p:nvPr>
            <p:ph type="subTitle" idx="2"/>
          </p:nvPr>
        </p:nvSpPr>
        <p:spPr>
          <a:xfrm>
            <a:off x="6006139" y="1335679"/>
            <a:ext cx="1865400" cy="402300"/>
          </a:xfrm>
        </p:spPr>
        <p:txBody>
          <a:bodyPr/>
          <a:lstStyle/>
          <a:p>
            <a:r>
              <a:rPr lang="es-ES" dirty="0"/>
              <a:t>CPV</a:t>
            </a:r>
          </a:p>
        </p:txBody>
      </p:sp>
      <p:sp>
        <p:nvSpPr>
          <p:cNvPr id="6" name="Subtítulo 5">
            <a:extLst>
              <a:ext uri="{FF2B5EF4-FFF2-40B4-BE49-F238E27FC236}">
                <a16:creationId xmlns:a16="http://schemas.microsoft.com/office/drawing/2014/main" id="{511F7C8A-F69B-215F-C5A6-1C134B8FF26B}"/>
              </a:ext>
            </a:extLst>
          </p:cNvPr>
          <p:cNvSpPr>
            <a:spLocks noGrp="1"/>
          </p:cNvSpPr>
          <p:nvPr>
            <p:ph type="subTitle" idx="3"/>
          </p:nvPr>
        </p:nvSpPr>
        <p:spPr>
          <a:xfrm>
            <a:off x="1151418" y="1337171"/>
            <a:ext cx="1865400" cy="402300"/>
          </a:xfrm>
        </p:spPr>
        <p:txBody>
          <a:bodyPr/>
          <a:lstStyle/>
          <a:p>
            <a:r>
              <a:rPr lang="es-ES" dirty="0" err="1"/>
              <a:t>CUCoP</a:t>
            </a:r>
            <a:endParaRPr lang="es-ES" dirty="0"/>
          </a:p>
        </p:txBody>
      </p:sp>
      <p:grpSp>
        <p:nvGrpSpPr>
          <p:cNvPr id="1810" name="Grupo 1809">
            <a:extLst>
              <a:ext uri="{FF2B5EF4-FFF2-40B4-BE49-F238E27FC236}">
                <a16:creationId xmlns:a16="http://schemas.microsoft.com/office/drawing/2014/main" id="{FA335CE0-41AD-0DB5-60CF-03BA188FD543}"/>
              </a:ext>
            </a:extLst>
          </p:cNvPr>
          <p:cNvGrpSpPr/>
          <p:nvPr/>
        </p:nvGrpSpPr>
        <p:grpSpPr>
          <a:xfrm>
            <a:off x="1533917" y="1844485"/>
            <a:ext cx="5933683" cy="2839064"/>
            <a:chOff x="867167" y="1492345"/>
            <a:chExt cx="7492675" cy="3653279"/>
          </a:xfrm>
        </p:grpSpPr>
        <p:grpSp>
          <p:nvGrpSpPr>
            <p:cNvPr id="1760" name="Google Shape;1174;p41">
              <a:extLst>
                <a:ext uri="{FF2B5EF4-FFF2-40B4-BE49-F238E27FC236}">
                  <a16:creationId xmlns:a16="http://schemas.microsoft.com/office/drawing/2014/main" id="{0CEDA49E-1871-0046-3822-08C0C473D067}"/>
                </a:ext>
              </a:extLst>
            </p:cNvPr>
            <p:cNvGrpSpPr/>
            <p:nvPr/>
          </p:nvGrpSpPr>
          <p:grpSpPr>
            <a:xfrm>
              <a:off x="4276325" y="1508485"/>
              <a:ext cx="4083517" cy="648000"/>
              <a:chOff x="1850390" y="1141424"/>
              <a:chExt cx="4083517" cy="603207"/>
            </a:xfrm>
          </p:grpSpPr>
          <p:cxnSp>
            <p:nvCxnSpPr>
              <p:cNvPr id="1761" name="Google Shape;1175;p41">
                <a:extLst>
                  <a:ext uri="{FF2B5EF4-FFF2-40B4-BE49-F238E27FC236}">
                    <a16:creationId xmlns:a16="http://schemas.microsoft.com/office/drawing/2014/main" id="{5078C59B-6A51-0879-34DC-7977437BD988}"/>
                  </a:ext>
                </a:extLst>
              </p:cNvPr>
              <p:cNvCxnSpPr>
                <a:stCxn id="1762" idx="1"/>
              </p:cNvCxnSpPr>
              <p:nvPr/>
            </p:nvCxnSpPr>
            <p:spPr>
              <a:xfrm rot="10800000">
                <a:off x="2307807" y="1470182"/>
                <a:ext cx="2282100" cy="0"/>
              </a:xfrm>
              <a:prstGeom prst="straightConnector1">
                <a:avLst/>
              </a:prstGeom>
              <a:noFill/>
              <a:ln w="19050" cap="flat" cmpd="sng">
                <a:solidFill>
                  <a:srgbClr val="B2C0A7"/>
                </a:solidFill>
                <a:prstDash val="solid"/>
                <a:round/>
                <a:headEnd type="none" w="med" len="med"/>
                <a:tailEnd type="none" w="med" len="med"/>
              </a:ln>
            </p:spPr>
          </p:cxnSp>
          <p:sp>
            <p:nvSpPr>
              <p:cNvPr id="1762" name="Google Shape;1176;p41">
                <a:extLst>
                  <a:ext uri="{FF2B5EF4-FFF2-40B4-BE49-F238E27FC236}">
                    <a16:creationId xmlns:a16="http://schemas.microsoft.com/office/drawing/2014/main" id="{B2F0A35E-6130-FB85-1DCE-D67D29858384}"/>
                  </a:ext>
                </a:extLst>
              </p:cNvPr>
              <p:cNvSpPr/>
              <p:nvPr/>
            </p:nvSpPr>
            <p:spPr>
              <a:xfrm>
                <a:off x="4589907" y="1286432"/>
                <a:ext cx="1344000" cy="367500"/>
              </a:xfrm>
              <a:prstGeom prst="roundRect">
                <a:avLst>
                  <a:gd name="adj" fmla="val 50000"/>
                </a:avLst>
              </a:prstGeom>
              <a:solidFill>
                <a:srgbClr val="B2C0A7"/>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División</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63" name="Google Shape;1177;p41">
                <a:extLst>
                  <a:ext uri="{FF2B5EF4-FFF2-40B4-BE49-F238E27FC236}">
                    <a16:creationId xmlns:a16="http://schemas.microsoft.com/office/drawing/2014/main" id="{3381FCAA-A9F9-E1CA-BD62-17CBA25CD091}"/>
                  </a:ext>
                </a:extLst>
              </p:cNvPr>
              <p:cNvSpPr/>
              <p:nvPr/>
            </p:nvSpPr>
            <p:spPr>
              <a:xfrm>
                <a:off x="1850390" y="1141424"/>
                <a:ext cx="697193" cy="603207"/>
              </a:xfrm>
              <a:custGeom>
                <a:avLst/>
                <a:gdLst/>
                <a:ahLst/>
                <a:cxnLst/>
                <a:rect l="l" t="t" r="r" b="b"/>
                <a:pathLst>
                  <a:path w="26230" h="22694" extrusionOk="0">
                    <a:moveTo>
                      <a:pt x="13109" y="0"/>
                    </a:moveTo>
                    <a:lnTo>
                      <a:pt x="0" y="22694"/>
                    </a:lnTo>
                    <a:lnTo>
                      <a:pt x="26230" y="22694"/>
                    </a:lnTo>
                    <a:lnTo>
                      <a:pt x="13133" y="0"/>
                    </a:lnTo>
                    <a:close/>
                  </a:path>
                </a:pathLst>
              </a:custGeom>
              <a:solidFill>
                <a:srgbClr val="B2C0A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65" name="Google Shape;1179;p41">
              <a:extLst>
                <a:ext uri="{FF2B5EF4-FFF2-40B4-BE49-F238E27FC236}">
                  <a16:creationId xmlns:a16="http://schemas.microsoft.com/office/drawing/2014/main" id="{E47342A0-493E-6B7A-45CF-7AE4A131649E}"/>
                </a:ext>
              </a:extLst>
            </p:cNvPr>
            <p:cNvGrpSpPr/>
            <p:nvPr/>
          </p:nvGrpSpPr>
          <p:grpSpPr>
            <a:xfrm>
              <a:off x="3928029" y="2261532"/>
              <a:ext cx="4431813" cy="648000"/>
              <a:chOff x="1502094" y="1894471"/>
              <a:chExt cx="4431813" cy="603207"/>
            </a:xfrm>
          </p:grpSpPr>
          <p:cxnSp>
            <p:nvCxnSpPr>
              <p:cNvPr id="1766" name="Google Shape;1180;p41">
                <a:extLst>
                  <a:ext uri="{FF2B5EF4-FFF2-40B4-BE49-F238E27FC236}">
                    <a16:creationId xmlns:a16="http://schemas.microsoft.com/office/drawing/2014/main" id="{0DD39E4A-2DA2-A399-9CB8-987F84C303A6}"/>
                  </a:ext>
                </a:extLst>
              </p:cNvPr>
              <p:cNvCxnSpPr>
                <a:stCxn id="1767" idx="1"/>
              </p:cNvCxnSpPr>
              <p:nvPr/>
            </p:nvCxnSpPr>
            <p:spPr>
              <a:xfrm rot="10800000">
                <a:off x="2638707" y="2217927"/>
                <a:ext cx="1951200" cy="0"/>
              </a:xfrm>
              <a:prstGeom prst="straightConnector1">
                <a:avLst/>
              </a:prstGeom>
              <a:noFill/>
              <a:ln w="19050" cap="flat" cmpd="sng">
                <a:solidFill>
                  <a:srgbClr val="81B39F"/>
                </a:solidFill>
                <a:prstDash val="solid"/>
                <a:round/>
                <a:headEnd type="none" w="med" len="med"/>
                <a:tailEnd type="none" w="med" len="med"/>
              </a:ln>
            </p:spPr>
          </p:cxnSp>
          <p:sp>
            <p:nvSpPr>
              <p:cNvPr id="1767" name="Google Shape;1181;p41">
                <a:extLst>
                  <a:ext uri="{FF2B5EF4-FFF2-40B4-BE49-F238E27FC236}">
                    <a16:creationId xmlns:a16="http://schemas.microsoft.com/office/drawing/2014/main" id="{9FEB1465-5559-4D34-3D83-E7775042FB55}"/>
                  </a:ext>
                </a:extLst>
              </p:cNvPr>
              <p:cNvSpPr/>
              <p:nvPr/>
            </p:nvSpPr>
            <p:spPr>
              <a:xfrm>
                <a:off x="4589907" y="2034177"/>
                <a:ext cx="1344000" cy="367500"/>
              </a:xfrm>
              <a:prstGeom prst="roundRect">
                <a:avLst>
                  <a:gd name="adj" fmla="val 50000"/>
                </a:avLst>
              </a:prstGeom>
              <a:solidFill>
                <a:srgbClr val="81B39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Grupo</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68" name="Google Shape;1182;p41">
                <a:extLst>
                  <a:ext uri="{FF2B5EF4-FFF2-40B4-BE49-F238E27FC236}">
                    <a16:creationId xmlns:a16="http://schemas.microsoft.com/office/drawing/2014/main" id="{A2DCF8CE-7190-7D40-7C0F-0C57A231D48D}"/>
                  </a:ext>
                </a:extLst>
              </p:cNvPr>
              <p:cNvSpPr/>
              <p:nvPr/>
            </p:nvSpPr>
            <p:spPr>
              <a:xfrm>
                <a:off x="1502094" y="1894471"/>
                <a:ext cx="1393749" cy="603207"/>
              </a:xfrm>
              <a:custGeom>
                <a:avLst/>
                <a:gdLst/>
                <a:ahLst/>
                <a:cxnLst/>
                <a:rect l="l" t="t" r="r" b="b"/>
                <a:pathLst>
                  <a:path w="52436" h="22694" extrusionOk="0">
                    <a:moveTo>
                      <a:pt x="13097" y="1"/>
                    </a:moveTo>
                    <a:lnTo>
                      <a:pt x="0" y="22694"/>
                    </a:lnTo>
                    <a:lnTo>
                      <a:pt x="52436" y="22694"/>
                    </a:lnTo>
                    <a:lnTo>
                      <a:pt x="39327" y="1"/>
                    </a:lnTo>
                    <a:close/>
                  </a:path>
                </a:pathLst>
              </a:custGeom>
              <a:solidFill>
                <a:srgbClr val="81B39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70" name="Google Shape;1184;p41">
              <a:extLst>
                <a:ext uri="{FF2B5EF4-FFF2-40B4-BE49-F238E27FC236}">
                  <a16:creationId xmlns:a16="http://schemas.microsoft.com/office/drawing/2014/main" id="{73749C24-A4C8-25DB-B8D1-BC9D2CEF2772}"/>
                </a:ext>
              </a:extLst>
            </p:cNvPr>
            <p:cNvGrpSpPr/>
            <p:nvPr/>
          </p:nvGrpSpPr>
          <p:grpSpPr>
            <a:xfrm>
              <a:off x="3579732" y="3009289"/>
              <a:ext cx="4780110" cy="648000"/>
              <a:chOff x="1153797" y="2642228"/>
              <a:chExt cx="4780110" cy="603207"/>
            </a:xfrm>
          </p:grpSpPr>
          <p:cxnSp>
            <p:nvCxnSpPr>
              <p:cNvPr id="1771" name="Google Shape;1185;p41">
                <a:extLst>
                  <a:ext uri="{FF2B5EF4-FFF2-40B4-BE49-F238E27FC236}">
                    <a16:creationId xmlns:a16="http://schemas.microsoft.com/office/drawing/2014/main" id="{877688B7-7198-3322-4D09-FF0879BC8C5D}"/>
                  </a:ext>
                </a:extLst>
              </p:cNvPr>
              <p:cNvCxnSpPr>
                <a:stCxn id="1772" idx="1"/>
              </p:cNvCxnSpPr>
              <p:nvPr/>
            </p:nvCxnSpPr>
            <p:spPr>
              <a:xfrm rot="10800000">
                <a:off x="2848407" y="2963865"/>
                <a:ext cx="1741500" cy="0"/>
              </a:xfrm>
              <a:prstGeom prst="straightConnector1">
                <a:avLst/>
              </a:prstGeom>
              <a:noFill/>
              <a:ln w="19050" cap="flat" cmpd="sng">
                <a:solidFill>
                  <a:srgbClr val="78B9DD"/>
                </a:solidFill>
                <a:prstDash val="solid"/>
                <a:round/>
                <a:headEnd type="none" w="med" len="med"/>
                <a:tailEnd type="none" w="med" len="med"/>
              </a:ln>
            </p:spPr>
          </p:cxnSp>
          <p:sp>
            <p:nvSpPr>
              <p:cNvPr id="1772" name="Google Shape;1186;p41">
                <a:extLst>
                  <a:ext uri="{FF2B5EF4-FFF2-40B4-BE49-F238E27FC236}">
                    <a16:creationId xmlns:a16="http://schemas.microsoft.com/office/drawing/2014/main" id="{45C28861-5A9E-E090-E5E3-35338C8B35DA}"/>
                  </a:ext>
                </a:extLst>
              </p:cNvPr>
              <p:cNvSpPr/>
              <p:nvPr/>
            </p:nvSpPr>
            <p:spPr>
              <a:xfrm>
                <a:off x="4589907" y="2780115"/>
                <a:ext cx="1344000" cy="367500"/>
              </a:xfrm>
              <a:prstGeom prst="roundRect">
                <a:avLst>
                  <a:gd name="adj" fmla="val 50000"/>
                </a:avLst>
              </a:prstGeom>
              <a:solidFill>
                <a:srgbClr val="78B9D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Clase</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73" name="Google Shape;1187;p41">
                <a:extLst>
                  <a:ext uri="{FF2B5EF4-FFF2-40B4-BE49-F238E27FC236}">
                    <a16:creationId xmlns:a16="http://schemas.microsoft.com/office/drawing/2014/main" id="{71E18A66-55CE-BE35-689B-13A6DE5ACC8C}"/>
                  </a:ext>
                </a:extLst>
              </p:cNvPr>
              <p:cNvSpPr/>
              <p:nvPr/>
            </p:nvSpPr>
            <p:spPr>
              <a:xfrm>
                <a:off x="1153797" y="2642228"/>
                <a:ext cx="2090304" cy="603207"/>
              </a:xfrm>
              <a:custGeom>
                <a:avLst/>
                <a:gdLst/>
                <a:ahLst/>
                <a:cxnLst/>
                <a:rect l="l" t="t" r="r" b="b"/>
                <a:pathLst>
                  <a:path w="78642" h="22694" extrusionOk="0">
                    <a:moveTo>
                      <a:pt x="13109" y="1"/>
                    </a:moveTo>
                    <a:lnTo>
                      <a:pt x="1" y="22694"/>
                    </a:lnTo>
                    <a:lnTo>
                      <a:pt x="78641" y="22694"/>
                    </a:lnTo>
                    <a:lnTo>
                      <a:pt x="65545" y="1"/>
                    </a:lnTo>
                    <a:close/>
                  </a:path>
                </a:pathLst>
              </a:custGeom>
              <a:solidFill>
                <a:srgbClr val="78B9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75" name="Google Shape;1189;p41">
              <a:extLst>
                <a:ext uri="{FF2B5EF4-FFF2-40B4-BE49-F238E27FC236}">
                  <a16:creationId xmlns:a16="http://schemas.microsoft.com/office/drawing/2014/main" id="{74686284-5001-E0DC-06B6-566E8BB77F8E}"/>
                </a:ext>
              </a:extLst>
            </p:cNvPr>
            <p:cNvGrpSpPr/>
            <p:nvPr/>
          </p:nvGrpSpPr>
          <p:grpSpPr>
            <a:xfrm>
              <a:off x="3231435" y="3755251"/>
              <a:ext cx="5128407" cy="648000"/>
              <a:chOff x="805500" y="3388190"/>
              <a:chExt cx="5128407" cy="603207"/>
            </a:xfrm>
          </p:grpSpPr>
          <p:cxnSp>
            <p:nvCxnSpPr>
              <p:cNvPr id="1776" name="Google Shape;1190;p41">
                <a:extLst>
                  <a:ext uri="{FF2B5EF4-FFF2-40B4-BE49-F238E27FC236}">
                    <a16:creationId xmlns:a16="http://schemas.microsoft.com/office/drawing/2014/main" id="{4171C32F-9F40-F7E2-E60A-933560FEC2B2}"/>
                  </a:ext>
                </a:extLst>
              </p:cNvPr>
              <p:cNvCxnSpPr>
                <a:stCxn id="1777" idx="1"/>
              </p:cNvCxnSpPr>
              <p:nvPr/>
            </p:nvCxnSpPr>
            <p:spPr>
              <a:xfrm rot="10800000">
                <a:off x="3163107" y="3700086"/>
                <a:ext cx="1426800" cy="0"/>
              </a:xfrm>
              <a:prstGeom prst="straightConnector1">
                <a:avLst/>
              </a:prstGeom>
              <a:noFill/>
              <a:ln w="19050" cap="flat" cmpd="sng">
                <a:solidFill>
                  <a:srgbClr val="677FC9"/>
                </a:solidFill>
                <a:prstDash val="solid"/>
                <a:round/>
                <a:headEnd type="none" w="med" len="med"/>
                <a:tailEnd type="none" w="med" len="med"/>
              </a:ln>
            </p:spPr>
          </p:cxnSp>
          <p:sp>
            <p:nvSpPr>
              <p:cNvPr id="1777" name="Google Shape;1191;p41">
                <a:extLst>
                  <a:ext uri="{FF2B5EF4-FFF2-40B4-BE49-F238E27FC236}">
                    <a16:creationId xmlns:a16="http://schemas.microsoft.com/office/drawing/2014/main" id="{25E336EC-6C1D-1CC0-1C1A-6974C272FDBD}"/>
                  </a:ext>
                </a:extLst>
              </p:cNvPr>
              <p:cNvSpPr/>
              <p:nvPr/>
            </p:nvSpPr>
            <p:spPr>
              <a:xfrm>
                <a:off x="4589907" y="3516336"/>
                <a:ext cx="1344000" cy="367500"/>
              </a:xfrm>
              <a:prstGeom prst="roundRect">
                <a:avLst>
                  <a:gd name="adj" fmla="val 50000"/>
                </a:avLst>
              </a:prstGeom>
              <a:solidFill>
                <a:srgbClr val="677F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Categoría</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78" name="Google Shape;1192;p41">
                <a:extLst>
                  <a:ext uri="{FF2B5EF4-FFF2-40B4-BE49-F238E27FC236}">
                    <a16:creationId xmlns:a16="http://schemas.microsoft.com/office/drawing/2014/main" id="{07C5750F-DA63-24F6-76E7-A156E2509E2F}"/>
                  </a:ext>
                </a:extLst>
              </p:cNvPr>
              <p:cNvSpPr/>
              <p:nvPr/>
            </p:nvSpPr>
            <p:spPr>
              <a:xfrm>
                <a:off x="805500" y="3388190"/>
                <a:ext cx="2786860" cy="603207"/>
              </a:xfrm>
              <a:custGeom>
                <a:avLst/>
                <a:gdLst/>
                <a:ahLst/>
                <a:cxnLst/>
                <a:rect l="l" t="t" r="r" b="b"/>
                <a:pathLst>
                  <a:path w="104848" h="22694" extrusionOk="0">
                    <a:moveTo>
                      <a:pt x="13098" y="0"/>
                    </a:moveTo>
                    <a:lnTo>
                      <a:pt x="1" y="22694"/>
                    </a:lnTo>
                    <a:lnTo>
                      <a:pt x="104847" y="22694"/>
                    </a:lnTo>
                    <a:lnTo>
                      <a:pt x="91738" y="0"/>
                    </a:lnTo>
                    <a:close/>
                  </a:path>
                </a:pathLst>
              </a:custGeom>
              <a:solidFill>
                <a:srgbClr val="677FC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80" name="Google Shape;1194;p41">
              <a:extLst>
                <a:ext uri="{FF2B5EF4-FFF2-40B4-BE49-F238E27FC236}">
                  <a16:creationId xmlns:a16="http://schemas.microsoft.com/office/drawing/2014/main" id="{D46A99DD-C309-ADC7-AE21-11EE71A8C8E1}"/>
                </a:ext>
              </a:extLst>
            </p:cNvPr>
            <p:cNvGrpSpPr/>
            <p:nvPr/>
          </p:nvGrpSpPr>
          <p:grpSpPr>
            <a:xfrm>
              <a:off x="2883165" y="4497624"/>
              <a:ext cx="5476677" cy="648000"/>
              <a:chOff x="457230" y="4130563"/>
              <a:chExt cx="5476677" cy="603207"/>
            </a:xfrm>
          </p:grpSpPr>
          <p:cxnSp>
            <p:nvCxnSpPr>
              <p:cNvPr id="1781" name="Google Shape;1195;p41">
                <a:extLst>
                  <a:ext uri="{FF2B5EF4-FFF2-40B4-BE49-F238E27FC236}">
                    <a16:creationId xmlns:a16="http://schemas.microsoft.com/office/drawing/2014/main" id="{37DBD4BA-8C21-B8A8-3072-40B234CBDE3C}"/>
                  </a:ext>
                </a:extLst>
              </p:cNvPr>
              <p:cNvCxnSpPr>
                <a:stCxn id="1782" idx="1"/>
              </p:cNvCxnSpPr>
              <p:nvPr/>
            </p:nvCxnSpPr>
            <p:spPr>
              <a:xfrm rot="10800000">
                <a:off x="3583107" y="4432400"/>
                <a:ext cx="1006800" cy="0"/>
              </a:xfrm>
              <a:prstGeom prst="straightConnector1">
                <a:avLst/>
              </a:prstGeom>
              <a:noFill/>
              <a:ln w="19050" cap="flat" cmpd="sng">
                <a:solidFill>
                  <a:srgbClr val="9190C9"/>
                </a:solidFill>
                <a:prstDash val="solid"/>
                <a:round/>
                <a:headEnd type="none" w="med" len="med"/>
                <a:tailEnd type="none" w="med" len="med"/>
              </a:ln>
            </p:spPr>
          </p:cxnSp>
          <p:sp>
            <p:nvSpPr>
              <p:cNvPr id="1782" name="Google Shape;1196;p41">
                <a:extLst>
                  <a:ext uri="{FF2B5EF4-FFF2-40B4-BE49-F238E27FC236}">
                    <a16:creationId xmlns:a16="http://schemas.microsoft.com/office/drawing/2014/main" id="{03E22258-637B-8C47-D74E-91D710854AB8}"/>
                  </a:ext>
                </a:extLst>
              </p:cNvPr>
              <p:cNvSpPr/>
              <p:nvPr/>
            </p:nvSpPr>
            <p:spPr>
              <a:xfrm>
                <a:off x="4589907" y="4248650"/>
                <a:ext cx="1344000" cy="367500"/>
              </a:xfrm>
              <a:prstGeom prst="roundRect">
                <a:avLst>
                  <a:gd name="adj" fmla="val 50000"/>
                </a:avLst>
              </a:prstGeom>
              <a:solidFill>
                <a:srgbClr val="9190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CPV</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83" name="Google Shape;1197;p41">
                <a:extLst>
                  <a:ext uri="{FF2B5EF4-FFF2-40B4-BE49-F238E27FC236}">
                    <a16:creationId xmlns:a16="http://schemas.microsoft.com/office/drawing/2014/main" id="{47981455-D6B1-F0E3-AF7F-8846D49F908A}"/>
                  </a:ext>
                </a:extLst>
              </p:cNvPr>
              <p:cNvSpPr/>
              <p:nvPr/>
            </p:nvSpPr>
            <p:spPr>
              <a:xfrm>
                <a:off x="457230" y="4130563"/>
                <a:ext cx="3483362" cy="603207"/>
              </a:xfrm>
              <a:custGeom>
                <a:avLst/>
                <a:gdLst/>
                <a:ahLst/>
                <a:cxnLst/>
                <a:rect l="l" t="t" r="r" b="b"/>
                <a:pathLst>
                  <a:path w="131052" h="22694" extrusionOk="0">
                    <a:moveTo>
                      <a:pt x="13109" y="0"/>
                    </a:moveTo>
                    <a:lnTo>
                      <a:pt x="0" y="22693"/>
                    </a:lnTo>
                    <a:lnTo>
                      <a:pt x="131052" y="22693"/>
                    </a:lnTo>
                    <a:lnTo>
                      <a:pt x="117955" y="0"/>
                    </a:lnTo>
                    <a:close/>
                  </a:path>
                </a:pathLst>
              </a:custGeom>
              <a:solidFill>
                <a:srgbClr val="9190C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85" name="Google Shape;1174;p41">
              <a:extLst>
                <a:ext uri="{FF2B5EF4-FFF2-40B4-BE49-F238E27FC236}">
                  <a16:creationId xmlns:a16="http://schemas.microsoft.com/office/drawing/2014/main" id="{C98A2E80-D278-B80C-3D3F-58839F7CC8D1}"/>
                </a:ext>
              </a:extLst>
            </p:cNvPr>
            <p:cNvGrpSpPr/>
            <p:nvPr/>
          </p:nvGrpSpPr>
          <p:grpSpPr>
            <a:xfrm flipH="1">
              <a:off x="893462" y="1492345"/>
              <a:ext cx="4083517" cy="648000"/>
              <a:chOff x="1850390" y="1141424"/>
              <a:chExt cx="4083517" cy="603207"/>
            </a:xfrm>
          </p:grpSpPr>
          <p:cxnSp>
            <p:nvCxnSpPr>
              <p:cNvPr id="1786" name="Google Shape;1175;p41">
                <a:extLst>
                  <a:ext uri="{FF2B5EF4-FFF2-40B4-BE49-F238E27FC236}">
                    <a16:creationId xmlns:a16="http://schemas.microsoft.com/office/drawing/2014/main" id="{4829DB0F-3169-C470-3F6C-EA70B05F6455}"/>
                  </a:ext>
                </a:extLst>
              </p:cNvPr>
              <p:cNvCxnSpPr>
                <a:stCxn id="1787" idx="1"/>
              </p:cNvCxnSpPr>
              <p:nvPr/>
            </p:nvCxnSpPr>
            <p:spPr>
              <a:xfrm rot="10800000">
                <a:off x="2307807" y="1470182"/>
                <a:ext cx="2282100" cy="0"/>
              </a:xfrm>
              <a:prstGeom prst="straightConnector1">
                <a:avLst/>
              </a:prstGeom>
              <a:noFill/>
              <a:ln w="19050" cap="flat" cmpd="sng">
                <a:solidFill>
                  <a:srgbClr val="B2C0A7"/>
                </a:solidFill>
                <a:prstDash val="solid"/>
                <a:round/>
                <a:headEnd type="none" w="med" len="med"/>
                <a:tailEnd type="none" w="med" len="med"/>
              </a:ln>
            </p:spPr>
          </p:cxnSp>
          <p:sp>
            <p:nvSpPr>
              <p:cNvPr id="1787" name="Google Shape;1176;p41">
                <a:extLst>
                  <a:ext uri="{FF2B5EF4-FFF2-40B4-BE49-F238E27FC236}">
                    <a16:creationId xmlns:a16="http://schemas.microsoft.com/office/drawing/2014/main" id="{F383E735-42D1-D799-39B3-59F93C530B01}"/>
                  </a:ext>
                </a:extLst>
              </p:cNvPr>
              <p:cNvSpPr/>
              <p:nvPr/>
            </p:nvSpPr>
            <p:spPr>
              <a:xfrm>
                <a:off x="4589907" y="1286432"/>
                <a:ext cx="1344000" cy="367500"/>
              </a:xfrm>
              <a:prstGeom prst="roundRect">
                <a:avLst>
                  <a:gd name="adj" fmla="val 50000"/>
                </a:avLst>
              </a:prstGeom>
              <a:solidFill>
                <a:srgbClr val="B2C0A7"/>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Capítulo</a:t>
                </a:r>
                <a:endParaRPr kumimoji="0"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788" name="Google Shape;1177;p41">
                <a:extLst>
                  <a:ext uri="{FF2B5EF4-FFF2-40B4-BE49-F238E27FC236}">
                    <a16:creationId xmlns:a16="http://schemas.microsoft.com/office/drawing/2014/main" id="{62E68FCF-9218-6358-D433-5FD26E176642}"/>
                  </a:ext>
                </a:extLst>
              </p:cNvPr>
              <p:cNvSpPr/>
              <p:nvPr/>
            </p:nvSpPr>
            <p:spPr>
              <a:xfrm>
                <a:off x="1850390" y="1141424"/>
                <a:ext cx="697193" cy="603207"/>
              </a:xfrm>
              <a:custGeom>
                <a:avLst/>
                <a:gdLst/>
                <a:ahLst/>
                <a:cxnLst/>
                <a:rect l="l" t="t" r="r" b="b"/>
                <a:pathLst>
                  <a:path w="26230" h="22694" extrusionOk="0">
                    <a:moveTo>
                      <a:pt x="13109" y="0"/>
                    </a:moveTo>
                    <a:lnTo>
                      <a:pt x="0" y="22694"/>
                    </a:lnTo>
                    <a:lnTo>
                      <a:pt x="26230" y="22694"/>
                    </a:lnTo>
                    <a:lnTo>
                      <a:pt x="13133" y="0"/>
                    </a:lnTo>
                    <a:close/>
                  </a:path>
                </a:pathLst>
              </a:custGeom>
              <a:solidFill>
                <a:srgbClr val="B2C0A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90" name="Google Shape;1179;p41">
              <a:extLst>
                <a:ext uri="{FF2B5EF4-FFF2-40B4-BE49-F238E27FC236}">
                  <a16:creationId xmlns:a16="http://schemas.microsoft.com/office/drawing/2014/main" id="{854DDBAE-A845-5AD6-2ABB-96AA9BF274E5}"/>
                </a:ext>
              </a:extLst>
            </p:cNvPr>
            <p:cNvGrpSpPr/>
            <p:nvPr/>
          </p:nvGrpSpPr>
          <p:grpSpPr>
            <a:xfrm flipH="1">
              <a:off x="889965" y="2272111"/>
              <a:ext cx="4431813" cy="648000"/>
              <a:chOff x="1502094" y="1894471"/>
              <a:chExt cx="4431813" cy="603207"/>
            </a:xfrm>
          </p:grpSpPr>
          <p:cxnSp>
            <p:nvCxnSpPr>
              <p:cNvPr id="1791" name="Google Shape;1180;p41">
                <a:extLst>
                  <a:ext uri="{FF2B5EF4-FFF2-40B4-BE49-F238E27FC236}">
                    <a16:creationId xmlns:a16="http://schemas.microsoft.com/office/drawing/2014/main" id="{C31AB5C9-C5FD-40A7-B544-1F9D564624E6}"/>
                  </a:ext>
                </a:extLst>
              </p:cNvPr>
              <p:cNvCxnSpPr>
                <a:stCxn id="1792" idx="1"/>
              </p:cNvCxnSpPr>
              <p:nvPr/>
            </p:nvCxnSpPr>
            <p:spPr>
              <a:xfrm rot="10800000">
                <a:off x="2638707" y="2217927"/>
                <a:ext cx="1951200" cy="0"/>
              </a:xfrm>
              <a:prstGeom prst="straightConnector1">
                <a:avLst/>
              </a:prstGeom>
              <a:noFill/>
              <a:ln w="19050" cap="flat" cmpd="sng">
                <a:solidFill>
                  <a:srgbClr val="81B39F"/>
                </a:solidFill>
                <a:prstDash val="solid"/>
                <a:round/>
                <a:headEnd type="none" w="med" len="med"/>
                <a:tailEnd type="none" w="med" len="med"/>
              </a:ln>
            </p:spPr>
          </p:cxnSp>
          <p:sp>
            <p:nvSpPr>
              <p:cNvPr id="1792" name="Google Shape;1181;p41">
                <a:extLst>
                  <a:ext uri="{FF2B5EF4-FFF2-40B4-BE49-F238E27FC236}">
                    <a16:creationId xmlns:a16="http://schemas.microsoft.com/office/drawing/2014/main" id="{8AF8F1A7-1B16-6709-DF6D-17DD00537E6E}"/>
                  </a:ext>
                </a:extLst>
              </p:cNvPr>
              <p:cNvSpPr/>
              <p:nvPr/>
            </p:nvSpPr>
            <p:spPr>
              <a:xfrm>
                <a:off x="4589907" y="2034177"/>
                <a:ext cx="1344000" cy="367500"/>
              </a:xfrm>
              <a:prstGeom prst="roundRect">
                <a:avLst>
                  <a:gd name="adj" fmla="val 50000"/>
                </a:avLst>
              </a:prstGeom>
              <a:solidFill>
                <a:srgbClr val="81B39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4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Concepto</a:t>
                </a:r>
                <a:endParaRPr kumimoji="0" sz="14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93" name="Google Shape;1182;p41">
                <a:extLst>
                  <a:ext uri="{FF2B5EF4-FFF2-40B4-BE49-F238E27FC236}">
                    <a16:creationId xmlns:a16="http://schemas.microsoft.com/office/drawing/2014/main" id="{2D891AC2-EB47-CD40-0EA7-219FCC5791D4}"/>
                  </a:ext>
                </a:extLst>
              </p:cNvPr>
              <p:cNvSpPr/>
              <p:nvPr/>
            </p:nvSpPr>
            <p:spPr>
              <a:xfrm>
                <a:off x="1502094" y="1894471"/>
                <a:ext cx="1393749" cy="603207"/>
              </a:xfrm>
              <a:custGeom>
                <a:avLst/>
                <a:gdLst/>
                <a:ahLst/>
                <a:cxnLst/>
                <a:rect l="l" t="t" r="r" b="b"/>
                <a:pathLst>
                  <a:path w="52436" h="22694" extrusionOk="0">
                    <a:moveTo>
                      <a:pt x="13097" y="1"/>
                    </a:moveTo>
                    <a:lnTo>
                      <a:pt x="0" y="22694"/>
                    </a:lnTo>
                    <a:lnTo>
                      <a:pt x="52436" y="22694"/>
                    </a:lnTo>
                    <a:lnTo>
                      <a:pt x="39327" y="1"/>
                    </a:lnTo>
                    <a:close/>
                  </a:path>
                </a:pathLst>
              </a:custGeom>
              <a:solidFill>
                <a:srgbClr val="81B39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795" name="Google Shape;1184;p41">
              <a:extLst>
                <a:ext uri="{FF2B5EF4-FFF2-40B4-BE49-F238E27FC236}">
                  <a16:creationId xmlns:a16="http://schemas.microsoft.com/office/drawing/2014/main" id="{C03F36F7-8C83-830D-7B79-97C9AE7E3BE8}"/>
                </a:ext>
              </a:extLst>
            </p:cNvPr>
            <p:cNvGrpSpPr/>
            <p:nvPr/>
          </p:nvGrpSpPr>
          <p:grpSpPr>
            <a:xfrm flipH="1">
              <a:off x="889926" y="3013023"/>
              <a:ext cx="4780110" cy="648000"/>
              <a:chOff x="1153797" y="2642228"/>
              <a:chExt cx="4780110" cy="603207"/>
            </a:xfrm>
          </p:grpSpPr>
          <p:cxnSp>
            <p:nvCxnSpPr>
              <p:cNvPr id="1796" name="Google Shape;1185;p41">
                <a:extLst>
                  <a:ext uri="{FF2B5EF4-FFF2-40B4-BE49-F238E27FC236}">
                    <a16:creationId xmlns:a16="http://schemas.microsoft.com/office/drawing/2014/main" id="{9FB30586-F28E-EB65-9CA0-1B51C8F0BA9B}"/>
                  </a:ext>
                </a:extLst>
              </p:cNvPr>
              <p:cNvCxnSpPr>
                <a:stCxn id="1797" idx="1"/>
              </p:cNvCxnSpPr>
              <p:nvPr/>
            </p:nvCxnSpPr>
            <p:spPr>
              <a:xfrm rot="10800000">
                <a:off x="2848407" y="2963865"/>
                <a:ext cx="1741500" cy="0"/>
              </a:xfrm>
              <a:prstGeom prst="straightConnector1">
                <a:avLst/>
              </a:prstGeom>
              <a:noFill/>
              <a:ln w="19050" cap="flat" cmpd="sng">
                <a:solidFill>
                  <a:srgbClr val="78B9DD"/>
                </a:solidFill>
                <a:prstDash val="solid"/>
                <a:round/>
                <a:headEnd type="none" w="med" len="med"/>
                <a:tailEnd type="none" w="med" len="med"/>
              </a:ln>
            </p:spPr>
          </p:cxnSp>
          <p:sp>
            <p:nvSpPr>
              <p:cNvPr id="1797" name="Google Shape;1186;p41">
                <a:extLst>
                  <a:ext uri="{FF2B5EF4-FFF2-40B4-BE49-F238E27FC236}">
                    <a16:creationId xmlns:a16="http://schemas.microsoft.com/office/drawing/2014/main" id="{321C1E44-2FA0-A215-D695-C8B4E811458D}"/>
                  </a:ext>
                </a:extLst>
              </p:cNvPr>
              <p:cNvSpPr/>
              <p:nvPr/>
            </p:nvSpPr>
            <p:spPr>
              <a:xfrm>
                <a:off x="4589907" y="2780115"/>
                <a:ext cx="1344000" cy="367500"/>
              </a:xfrm>
              <a:prstGeom prst="roundRect">
                <a:avLst>
                  <a:gd name="adj" fmla="val 50000"/>
                </a:avLst>
              </a:prstGeom>
              <a:solidFill>
                <a:srgbClr val="78B9D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Part. Genérica</a:t>
                </a:r>
                <a:endParaRPr kumimoji="0" sz="12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798" name="Google Shape;1187;p41">
                <a:extLst>
                  <a:ext uri="{FF2B5EF4-FFF2-40B4-BE49-F238E27FC236}">
                    <a16:creationId xmlns:a16="http://schemas.microsoft.com/office/drawing/2014/main" id="{9FEC9839-36C3-C761-9971-775465AA6051}"/>
                  </a:ext>
                </a:extLst>
              </p:cNvPr>
              <p:cNvSpPr/>
              <p:nvPr/>
            </p:nvSpPr>
            <p:spPr>
              <a:xfrm>
                <a:off x="1153797" y="2642228"/>
                <a:ext cx="2090304" cy="603207"/>
              </a:xfrm>
              <a:custGeom>
                <a:avLst/>
                <a:gdLst/>
                <a:ahLst/>
                <a:cxnLst/>
                <a:rect l="l" t="t" r="r" b="b"/>
                <a:pathLst>
                  <a:path w="78642" h="22694" extrusionOk="0">
                    <a:moveTo>
                      <a:pt x="13109" y="1"/>
                    </a:moveTo>
                    <a:lnTo>
                      <a:pt x="1" y="22694"/>
                    </a:lnTo>
                    <a:lnTo>
                      <a:pt x="78641" y="22694"/>
                    </a:lnTo>
                    <a:lnTo>
                      <a:pt x="65545" y="1"/>
                    </a:lnTo>
                    <a:close/>
                  </a:path>
                </a:pathLst>
              </a:custGeom>
              <a:solidFill>
                <a:srgbClr val="78B9D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800" name="Google Shape;1189;p41">
              <a:extLst>
                <a:ext uri="{FF2B5EF4-FFF2-40B4-BE49-F238E27FC236}">
                  <a16:creationId xmlns:a16="http://schemas.microsoft.com/office/drawing/2014/main" id="{31D520DE-7163-2793-AAD3-9ABB65F6FFC3}"/>
                </a:ext>
              </a:extLst>
            </p:cNvPr>
            <p:cNvGrpSpPr/>
            <p:nvPr/>
          </p:nvGrpSpPr>
          <p:grpSpPr>
            <a:xfrm flipH="1">
              <a:off x="911835" y="3739111"/>
              <a:ext cx="5128407" cy="648000"/>
              <a:chOff x="805500" y="3388190"/>
              <a:chExt cx="5128407" cy="603207"/>
            </a:xfrm>
          </p:grpSpPr>
          <p:cxnSp>
            <p:nvCxnSpPr>
              <p:cNvPr id="1801" name="Google Shape;1190;p41">
                <a:extLst>
                  <a:ext uri="{FF2B5EF4-FFF2-40B4-BE49-F238E27FC236}">
                    <a16:creationId xmlns:a16="http://schemas.microsoft.com/office/drawing/2014/main" id="{02CDC56F-3932-C6BD-A08A-1EFAAB850431}"/>
                  </a:ext>
                </a:extLst>
              </p:cNvPr>
              <p:cNvCxnSpPr>
                <a:stCxn id="1802" idx="1"/>
              </p:cNvCxnSpPr>
              <p:nvPr/>
            </p:nvCxnSpPr>
            <p:spPr>
              <a:xfrm rot="10800000">
                <a:off x="3163107" y="3700086"/>
                <a:ext cx="1426800" cy="0"/>
              </a:xfrm>
              <a:prstGeom prst="straightConnector1">
                <a:avLst/>
              </a:prstGeom>
              <a:noFill/>
              <a:ln w="19050" cap="flat" cmpd="sng">
                <a:solidFill>
                  <a:srgbClr val="677FC9"/>
                </a:solidFill>
                <a:prstDash val="solid"/>
                <a:round/>
                <a:headEnd type="none" w="med" len="med"/>
                <a:tailEnd type="none" w="med" len="med"/>
              </a:ln>
            </p:spPr>
          </p:cxnSp>
          <p:sp>
            <p:nvSpPr>
              <p:cNvPr id="1802" name="Google Shape;1191;p41">
                <a:extLst>
                  <a:ext uri="{FF2B5EF4-FFF2-40B4-BE49-F238E27FC236}">
                    <a16:creationId xmlns:a16="http://schemas.microsoft.com/office/drawing/2014/main" id="{3A3F2225-7A84-9F23-D71E-8BF94A86AC45}"/>
                  </a:ext>
                </a:extLst>
              </p:cNvPr>
              <p:cNvSpPr/>
              <p:nvPr/>
            </p:nvSpPr>
            <p:spPr>
              <a:xfrm>
                <a:off x="4589907" y="3516336"/>
                <a:ext cx="1344000" cy="367500"/>
              </a:xfrm>
              <a:prstGeom prst="roundRect">
                <a:avLst>
                  <a:gd name="adj" fmla="val 50000"/>
                </a:avLst>
              </a:prstGeom>
              <a:solidFill>
                <a:srgbClr val="677F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Part. Específica</a:t>
                </a:r>
                <a:endParaRPr kumimoji="0" sz="12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803" name="Google Shape;1192;p41">
                <a:extLst>
                  <a:ext uri="{FF2B5EF4-FFF2-40B4-BE49-F238E27FC236}">
                    <a16:creationId xmlns:a16="http://schemas.microsoft.com/office/drawing/2014/main" id="{BAA0F69B-E74C-42F6-BC53-EAE6983F5322}"/>
                  </a:ext>
                </a:extLst>
              </p:cNvPr>
              <p:cNvSpPr/>
              <p:nvPr/>
            </p:nvSpPr>
            <p:spPr>
              <a:xfrm>
                <a:off x="805500" y="3388190"/>
                <a:ext cx="2786860" cy="603207"/>
              </a:xfrm>
              <a:custGeom>
                <a:avLst/>
                <a:gdLst/>
                <a:ahLst/>
                <a:cxnLst/>
                <a:rect l="l" t="t" r="r" b="b"/>
                <a:pathLst>
                  <a:path w="104848" h="22694" extrusionOk="0">
                    <a:moveTo>
                      <a:pt x="13098" y="0"/>
                    </a:moveTo>
                    <a:lnTo>
                      <a:pt x="1" y="22694"/>
                    </a:lnTo>
                    <a:lnTo>
                      <a:pt x="104847" y="22694"/>
                    </a:lnTo>
                    <a:lnTo>
                      <a:pt x="91738" y="0"/>
                    </a:lnTo>
                    <a:close/>
                  </a:path>
                </a:pathLst>
              </a:custGeom>
              <a:solidFill>
                <a:srgbClr val="677FC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nvGrpSpPr>
            <p:cNvPr id="1805" name="Google Shape;1194;p41">
              <a:extLst>
                <a:ext uri="{FF2B5EF4-FFF2-40B4-BE49-F238E27FC236}">
                  <a16:creationId xmlns:a16="http://schemas.microsoft.com/office/drawing/2014/main" id="{5670D88A-C430-8A96-3BDD-64DCC94F1B86}"/>
                </a:ext>
              </a:extLst>
            </p:cNvPr>
            <p:cNvGrpSpPr/>
            <p:nvPr/>
          </p:nvGrpSpPr>
          <p:grpSpPr>
            <a:xfrm flipH="1">
              <a:off x="867167" y="4491534"/>
              <a:ext cx="5476677" cy="648000"/>
              <a:chOff x="457230" y="4130563"/>
              <a:chExt cx="5476677" cy="603207"/>
            </a:xfrm>
          </p:grpSpPr>
          <p:cxnSp>
            <p:nvCxnSpPr>
              <p:cNvPr id="1806" name="Google Shape;1195;p41">
                <a:extLst>
                  <a:ext uri="{FF2B5EF4-FFF2-40B4-BE49-F238E27FC236}">
                    <a16:creationId xmlns:a16="http://schemas.microsoft.com/office/drawing/2014/main" id="{B6D6212E-0BB5-03A3-6CA3-8F03097A3809}"/>
                  </a:ext>
                </a:extLst>
              </p:cNvPr>
              <p:cNvCxnSpPr>
                <a:stCxn id="1807" idx="1"/>
              </p:cNvCxnSpPr>
              <p:nvPr/>
            </p:nvCxnSpPr>
            <p:spPr>
              <a:xfrm rot="10800000">
                <a:off x="3583107" y="4432400"/>
                <a:ext cx="1006800" cy="0"/>
              </a:xfrm>
              <a:prstGeom prst="straightConnector1">
                <a:avLst/>
              </a:prstGeom>
              <a:noFill/>
              <a:ln w="19050" cap="flat" cmpd="sng">
                <a:solidFill>
                  <a:srgbClr val="9190C9"/>
                </a:solidFill>
                <a:prstDash val="solid"/>
                <a:round/>
                <a:headEnd type="none" w="med" len="med"/>
                <a:tailEnd type="none" w="med" len="med"/>
              </a:ln>
            </p:spPr>
          </p:cxnSp>
          <p:sp>
            <p:nvSpPr>
              <p:cNvPr id="1807" name="Google Shape;1196;p41">
                <a:extLst>
                  <a:ext uri="{FF2B5EF4-FFF2-40B4-BE49-F238E27FC236}">
                    <a16:creationId xmlns:a16="http://schemas.microsoft.com/office/drawing/2014/main" id="{BC382F61-EE96-1933-8B63-148022C00CC5}"/>
                  </a:ext>
                </a:extLst>
              </p:cNvPr>
              <p:cNvSpPr/>
              <p:nvPr/>
            </p:nvSpPr>
            <p:spPr>
              <a:xfrm>
                <a:off x="4589907" y="4248650"/>
                <a:ext cx="1344000" cy="367500"/>
              </a:xfrm>
              <a:prstGeom prst="roundRect">
                <a:avLst>
                  <a:gd name="adj" fmla="val 50000"/>
                </a:avLst>
              </a:prstGeom>
              <a:solidFill>
                <a:srgbClr val="9190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rPr>
                  <a:t>CUCoP</a:t>
                </a:r>
                <a:endParaRPr kumimoji="0" sz="1600" b="1" i="0" u="none" strike="noStrike" kern="0" cap="none" spc="0" normalizeH="0" baseline="0" noProof="0" dirty="0">
                  <a:ln>
                    <a:noFill/>
                  </a:ln>
                  <a:solidFill>
                    <a:srgbClr val="FFFFFF"/>
                  </a:solidFill>
                  <a:effectLst/>
                  <a:uLnTx/>
                  <a:uFillTx/>
                  <a:latin typeface="Fira Sans Extra Condensed Medium"/>
                  <a:cs typeface="Arial"/>
                  <a:sym typeface="Fira Sans Extra Condensed Medium"/>
                </a:endParaRPr>
              </a:p>
            </p:txBody>
          </p:sp>
          <p:sp>
            <p:nvSpPr>
              <p:cNvPr id="1808" name="Google Shape;1197;p41">
                <a:extLst>
                  <a:ext uri="{FF2B5EF4-FFF2-40B4-BE49-F238E27FC236}">
                    <a16:creationId xmlns:a16="http://schemas.microsoft.com/office/drawing/2014/main" id="{731A1B7C-38A5-0DF1-FD0D-CF95C11B4577}"/>
                  </a:ext>
                </a:extLst>
              </p:cNvPr>
              <p:cNvSpPr/>
              <p:nvPr/>
            </p:nvSpPr>
            <p:spPr>
              <a:xfrm>
                <a:off x="457230" y="4130563"/>
                <a:ext cx="3483362" cy="603207"/>
              </a:xfrm>
              <a:custGeom>
                <a:avLst/>
                <a:gdLst/>
                <a:ahLst/>
                <a:cxnLst/>
                <a:rect l="l" t="t" r="r" b="b"/>
                <a:pathLst>
                  <a:path w="131052" h="22694" extrusionOk="0">
                    <a:moveTo>
                      <a:pt x="13109" y="0"/>
                    </a:moveTo>
                    <a:lnTo>
                      <a:pt x="0" y="22693"/>
                    </a:lnTo>
                    <a:lnTo>
                      <a:pt x="131052" y="22693"/>
                    </a:lnTo>
                    <a:lnTo>
                      <a:pt x="117955" y="0"/>
                    </a:lnTo>
                    <a:close/>
                  </a:path>
                </a:pathLst>
              </a:custGeom>
              <a:solidFill>
                <a:srgbClr val="9190C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Arial"/>
                  <a:cs typeface="Arial"/>
                  <a:sym typeface="Arial"/>
                </a:endParaRPr>
              </a:p>
            </p:txBody>
          </p:sp>
        </p:grpSp>
      </p:grpSp>
      <p:sp>
        <p:nvSpPr>
          <p:cNvPr id="1811" name="Subtítulo 8">
            <a:extLst>
              <a:ext uri="{FF2B5EF4-FFF2-40B4-BE49-F238E27FC236}">
                <a16:creationId xmlns:a16="http://schemas.microsoft.com/office/drawing/2014/main" id="{B8E7850C-8789-0A9D-22FB-2ED8AD98932A}"/>
              </a:ext>
            </a:extLst>
          </p:cNvPr>
          <p:cNvSpPr txBox="1">
            <a:spLocks/>
          </p:cNvSpPr>
          <p:nvPr/>
        </p:nvSpPr>
        <p:spPr>
          <a:xfrm>
            <a:off x="4928446" y="4123670"/>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5,756</a:t>
            </a:r>
          </a:p>
        </p:txBody>
      </p:sp>
      <p:sp>
        <p:nvSpPr>
          <p:cNvPr id="52" name="Subtítulo 8">
            <a:extLst>
              <a:ext uri="{FF2B5EF4-FFF2-40B4-BE49-F238E27FC236}">
                <a16:creationId xmlns:a16="http://schemas.microsoft.com/office/drawing/2014/main" id="{6CF9D819-5059-5882-F604-0E17343827EB}"/>
              </a:ext>
            </a:extLst>
          </p:cNvPr>
          <p:cNvSpPr txBox="1">
            <a:spLocks/>
          </p:cNvSpPr>
          <p:nvPr/>
        </p:nvSpPr>
        <p:spPr>
          <a:xfrm>
            <a:off x="4949245" y="1836120"/>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Arial"/>
              </a:rPr>
              <a:t>45</a:t>
            </a:r>
          </a:p>
        </p:txBody>
      </p:sp>
      <p:sp>
        <p:nvSpPr>
          <p:cNvPr id="53" name="Subtítulo 8">
            <a:extLst>
              <a:ext uri="{FF2B5EF4-FFF2-40B4-BE49-F238E27FC236}">
                <a16:creationId xmlns:a16="http://schemas.microsoft.com/office/drawing/2014/main" id="{D9A0C53F-3188-3FBB-8B36-4D39BF915622}"/>
              </a:ext>
            </a:extLst>
          </p:cNvPr>
          <p:cNvSpPr txBox="1">
            <a:spLocks/>
          </p:cNvSpPr>
          <p:nvPr/>
        </p:nvSpPr>
        <p:spPr>
          <a:xfrm>
            <a:off x="4928446" y="2414540"/>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Arial"/>
              </a:rPr>
              <a:t>272</a:t>
            </a:r>
          </a:p>
        </p:txBody>
      </p:sp>
      <p:sp>
        <p:nvSpPr>
          <p:cNvPr id="54" name="Subtítulo 8">
            <a:extLst>
              <a:ext uri="{FF2B5EF4-FFF2-40B4-BE49-F238E27FC236}">
                <a16:creationId xmlns:a16="http://schemas.microsoft.com/office/drawing/2014/main" id="{26725F43-E311-575F-8F68-FF3EE71C3D49}"/>
              </a:ext>
            </a:extLst>
          </p:cNvPr>
          <p:cNvSpPr txBox="1">
            <a:spLocks/>
          </p:cNvSpPr>
          <p:nvPr/>
        </p:nvSpPr>
        <p:spPr>
          <a:xfrm>
            <a:off x="4928446" y="3543400"/>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2,385</a:t>
            </a:r>
          </a:p>
        </p:txBody>
      </p:sp>
      <p:sp>
        <p:nvSpPr>
          <p:cNvPr id="55" name="Subtítulo 8">
            <a:extLst>
              <a:ext uri="{FF2B5EF4-FFF2-40B4-BE49-F238E27FC236}">
                <a16:creationId xmlns:a16="http://schemas.microsoft.com/office/drawing/2014/main" id="{BDD4EBAE-E149-D581-8D26-17647235766F}"/>
              </a:ext>
            </a:extLst>
          </p:cNvPr>
          <p:cNvSpPr txBox="1">
            <a:spLocks/>
          </p:cNvSpPr>
          <p:nvPr/>
        </p:nvSpPr>
        <p:spPr>
          <a:xfrm>
            <a:off x="4928446" y="2987959"/>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Arial"/>
              </a:rPr>
              <a:t>1,004</a:t>
            </a:r>
          </a:p>
        </p:txBody>
      </p:sp>
      <p:sp>
        <p:nvSpPr>
          <p:cNvPr id="59" name="Subtítulo 8">
            <a:extLst>
              <a:ext uri="{FF2B5EF4-FFF2-40B4-BE49-F238E27FC236}">
                <a16:creationId xmlns:a16="http://schemas.microsoft.com/office/drawing/2014/main" id="{5B208F14-ADAB-61B2-45A4-9FF36B327EAA}"/>
              </a:ext>
            </a:extLst>
          </p:cNvPr>
          <p:cNvSpPr txBox="1">
            <a:spLocks/>
          </p:cNvSpPr>
          <p:nvPr/>
        </p:nvSpPr>
        <p:spPr>
          <a:xfrm>
            <a:off x="1726075" y="4119174"/>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400" dirty="0">
                <a:solidFill>
                  <a:srgbClr val="494949"/>
                </a:solidFill>
              </a:rPr>
              <a:t>14,286</a:t>
            </a:r>
            <a:endParaRPr kumimoji="0" lang="es-ES" sz="1400" i="0" u="none" strike="noStrike" kern="0" cap="none" spc="0" normalizeH="0" baseline="0" noProof="0" dirty="0">
              <a:ln>
                <a:noFill/>
              </a:ln>
              <a:solidFill>
                <a:srgbClr val="494949"/>
              </a:solidFill>
              <a:effectLst/>
              <a:uLnTx/>
              <a:uFillTx/>
              <a:latin typeface="Barlow Semi Condensed"/>
              <a:sym typeface="Barlow Semi Condensed"/>
            </a:endParaRPr>
          </a:p>
        </p:txBody>
      </p:sp>
      <p:sp>
        <p:nvSpPr>
          <p:cNvPr id="62" name="Subtítulo 8">
            <a:extLst>
              <a:ext uri="{FF2B5EF4-FFF2-40B4-BE49-F238E27FC236}">
                <a16:creationId xmlns:a16="http://schemas.microsoft.com/office/drawing/2014/main" id="{D455F18E-A71A-3EE1-D39E-92883AD0219D}"/>
              </a:ext>
            </a:extLst>
          </p:cNvPr>
          <p:cNvSpPr txBox="1">
            <a:spLocks/>
          </p:cNvSpPr>
          <p:nvPr/>
        </p:nvSpPr>
        <p:spPr>
          <a:xfrm>
            <a:off x="1706957" y="3544227"/>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296</a:t>
            </a:r>
          </a:p>
        </p:txBody>
      </p:sp>
      <p:sp>
        <p:nvSpPr>
          <p:cNvPr id="63" name="Subtítulo 8">
            <a:extLst>
              <a:ext uri="{FF2B5EF4-FFF2-40B4-BE49-F238E27FC236}">
                <a16:creationId xmlns:a16="http://schemas.microsoft.com/office/drawing/2014/main" id="{D7BE7491-5CE9-0CF1-9F70-1F1BA56BD7A0}"/>
              </a:ext>
            </a:extLst>
          </p:cNvPr>
          <p:cNvSpPr txBox="1">
            <a:spLocks/>
          </p:cNvSpPr>
          <p:nvPr/>
        </p:nvSpPr>
        <p:spPr>
          <a:xfrm>
            <a:off x="1731149" y="2987959"/>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197</a:t>
            </a:r>
          </a:p>
        </p:txBody>
      </p:sp>
      <p:sp>
        <p:nvSpPr>
          <p:cNvPr id="64" name="Subtítulo 8">
            <a:extLst>
              <a:ext uri="{FF2B5EF4-FFF2-40B4-BE49-F238E27FC236}">
                <a16:creationId xmlns:a16="http://schemas.microsoft.com/office/drawing/2014/main" id="{FEE68376-0D85-D3CE-95AC-8970EE489A3F}"/>
              </a:ext>
            </a:extLst>
          </p:cNvPr>
          <p:cNvSpPr txBox="1">
            <a:spLocks/>
          </p:cNvSpPr>
          <p:nvPr/>
        </p:nvSpPr>
        <p:spPr>
          <a:xfrm>
            <a:off x="1841858" y="2433446"/>
            <a:ext cx="2107615"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30</a:t>
            </a:r>
          </a:p>
        </p:txBody>
      </p:sp>
      <p:sp>
        <p:nvSpPr>
          <p:cNvPr id="65" name="Subtítulo 8">
            <a:extLst>
              <a:ext uri="{FF2B5EF4-FFF2-40B4-BE49-F238E27FC236}">
                <a16:creationId xmlns:a16="http://schemas.microsoft.com/office/drawing/2014/main" id="{B240080A-4930-50ED-0A73-B813EEC94674}"/>
              </a:ext>
            </a:extLst>
          </p:cNvPr>
          <p:cNvSpPr txBox="1">
            <a:spLocks/>
          </p:cNvSpPr>
          <p:nvPr/>
        </p:nvSpPr>
        <p:spPr>
          <a:xfrm>
            <a:off x="1706957" y="1833181"/>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4</a:t>
            </a:r>
            <a:endParaRPr kumimoji="0" lang="es-ES" sz="1600" b="0" i="0" u="none" strike="noStrike" kern="0" cap="none" spc="0" normalizeH="0" baseline="0" noProof="0" dirty="0">
              <a:ln>
                <a:noFill/>
              </a:ln>
              <a:solidFill>
                <a:srgbClr val="494949"/>
              </a:solidFill>
              <a:effectLst/>
              <a:uLnTx/>
              <a:uFillTx/>
              <a:latin typeface="Barlow Semi Condensed"/>
              <a:sym typeface="Barlow Semi Condensed"/>
            </a:endParaRPr>
          </a:p>
        </p:txBody>
      </p:sp>
      <p:sp>
        <p:nvSpPr>
          <p:cNvPr id="66" name="Subtítulo 7">
            <a:extLst>
              <a:ext uri="{FF2B5EF4-FFF2-40B4-BE49-F238E27FC236}">
                <a16:creationId xmlns:a16="http://schemas.microsoft.com/office/drawing/2014/main" id="{60827E3E-E29F-CBE1-1AFC-D694DD46A286}"/>
              </a:ext>
            </a:extLst>
          </p:cNvPr>
          <p:cNvSpPr txBox="1">
            <a:spLocks/>
          </p:cNvSpPr>
          <p:nvPr/>
        </p:nvSpPr>
        <p:spPr>
          <a:xfrm>
            <a:off x="2505686" y="1626825"/>
            <a:ext cx="800183"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None/>
              <a:defRPr sz="11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494949"/>
                </a:solidFill>
                <a:effectLst/>
                <a:uLnTx/>
                <a:uFillTx/>
                <a:latin typeface="Barlow Semi Condensed"/>
                <a:sym typeface="Arial"/>
              </a:rPr>
              <a:t>Términos</a:t>
            </a:r>
          </a:p>
        </p:txBody>
      </p:sp>
      <p:sp>
        <p:nvSpPr>
          <p:cNvPr id="75" name="Subtítulo 7">
            <a:extLst>
              <a:ext uri="{FF2B5EF4-FFF2-40B4-BE49-F238E27FC236}">
                <a16:creationId xmlns:a16="http://schemas.microsoft.com/office/drawing/2014/main" id="{9A7027E8-C1A8-6EF7-EDA2-2B294C7E83AF}"/>
              </a:ext>
            </a:extLst>
          </p:cNvPr>
          <p:cNvSpPr txBox="1">
            <a:spLocks/>
          </p:cNvSpPr>
          <p:nvPr/>
        </p:nvSpPr>
        <p:spPr>
          <a:xfrm>
            <a:off x="5713670" y="1626628"/>
            <a:ext cx="800183"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None/>
              <a:defRPr sz="11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100" b="0" i="0" u="none" strike="noStrike" kern="0" cap="none" spc="0" normalizeH="0" baseline="0" noProof="0" dirty="0">
                <a:ln>
                  <a:noFill/>
                </a:ln>
                <a:solidFill>
                  <a:srgbClr val="494949"/>
                </a:solidFill>
                <a:effectLst/>
                <a:uLnTx/>
                <a:uFillTx/>
                <a:latin typeface="Barlow Semi Condensed"/>
                <a:sym typeface="Arial"/>
              </a:rPr>
              <a:t>Términos</a:t>
            </a:r>
          </a:p>
        </p:txBody>
      </p:sp>
      <p:sp>
        <p:nvSpPr>
          <p:cNvPr id="61" name="CuadroTexto 60">
            <a:extLst>
              <a:ext uri="{FF2B5EF4-FFF2-40B4-BE49-F238E27FC236}">
                <a16:creationId xmlns:a16="http://schemas.microsoft.com/office/drawing/2014/main" id="{93929005-6CA7-F3DD-5171-6CCCD1FE2821}"/>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17</a:t>
            </a:r>
          </a:p>
        </p:txBody>
      </p:sp>
      <p:sp>
        <p:nvSpPr>
          <p:cNvPr id="67" name="Subtítulo 7">
            <a:extLst>
              <a:ext uri="{FF2B5EF4-FFF2-40B4-BE49-F238E27FC236}">
                <a16:creationId xmlns:a16="http://schemas.microsoft.com/office/drawing/2014/main" id="{C044044B-0661-1603-7405-24AFEDAEDDE1}"/>
              </a:ext>
            </a:extLst>
          </p:cNvPr>
          <p:cNvSpPr txBox="1">
            <a:spLocks/>
          </p:cNvSpPr>
          <p:nvPr/>
        </p:nvSpPr>
        <p:spPr>
          <a:xfrm>
            <a:off x="2459822" y="4636853"/>
            <a:ext cx="4224355" cy="364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sz="12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r>
              <a:rPr lang="es-ES" sz="1100" dirty="0"/>
              <a:t>Número de términos por nivel jerárquico de los esquemas de clasificación </a:t>
            </a:r>
          </a:p>
        </p:txBody>
      </p:sp>
      <p:sp>
        <p:nvSpPr>
          <p:cNvPr id="68" name="Subtítulo 8">
            <a:extLst>
              <a:ext uri="{FF2B5EF4-FFF2-40B4-BE49-F238E27FC236}">
                <a16:creationId xmlns:a16="http://schemas.microsoft.com/office/drawing/2014/main" id="{01004BDF-0CDC-8097-9CFA-73770B757A07}"/>
              </a:ext>
            </a:extLst>
          </p:cNvPr>
          <p:cNvSpPr txBox="1">
            <a:spLocks/>
          </p:cNvSpPr>
          <p:nvPr/>
        </p:nvSpPr>
        <p:spPr>
          <a:xfrm>
            <a:off x="5772062" y="1573754"/>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dirty="0">
                <a:ln>
                  <a:noFill/>
                </a:ln>
                <a:solidFill>
                  <a:srgbClr val="494949"/>
                </a:solidFill>
                <a:effectLst/>
                <a:uLnTx/>
                <a:uFillTx/>
                <a:latin typeface="Barlow Semi Condensed"/>
                <a:sym typeface="Barlow Semi Condensed"/>
              </a:rPr>
              <a:t>9,462</a:t>
            </a:r>
          </a:p>
        </p:txBody>
      </p:sp>
      <p:sp>
        <p:nvSpPr>
          <p:cNvPr id="69" name="Subtítulo 8">
            <a:extLst>
              <a:ext uri="{FF2B5EF4-FFF2-40B4-BE49-F238E27FC236}">
                <a16:creationId xmlns:a16="http://schemas.microsoft.com/office/drawing/2014/main" id="{B0E1EFBD-5F2D-BA95-FCDD-82F41BF5758E}"/>
              </a:ext>
            </a:extLst>
          </p:cNvPr>
          <p:cNvSpPr txBox="1">
            <a:spLocks/>
          </p:cNvSpPr>
          <p:nvPr/>
        </p:nvSpPr>
        <p:spPr>
          <a:xfrm>
            <a:off x="901578" y="1617306"/>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s-ES" sz="1400" dirty="0">
                <a:solidFill>
                  <a:srgbClr val="494949"/>
                </a:solidFill>
              </a:rPr>
              <a:t>14,813</a:t>
            </a:r>
            <a:endParaRPr kumimoji="0" lang="es-ES" sz="1400" i="0" u="none" strike="noStrike" kern="0" cap="none" spc="0" normalizeH="0" baseline="0" noProof="0" dirty="0">
              <a:ln>
                <a:noFill/>
              </a:ln>
              <a:solidFill>
                <a:srgbClr val="494949"/>
              </a:solidFill>
              <a:effectLst/>
              <a:uLnTx/>
              <a:uFillTx/>
              <a:latin typeface="Barlow Semi Condensed"/>
              <a:sym typeface="Barlow Semi Condensed"/>
            </a:endParaRPr>
          </a:p>
        </p:txBody>
      </p:sp>
      <p:pic>
        <p:nvPicPr>
          <p:cNvPr id="70" name="Picture 2">
            <a:extLst>
              <a:ext uri="{FF2B5EF4-FFF2-40B4-BE49-F238E27FC236}">
                <a16:creationId xmlns:a16="http://schemas.microsoft.com/office/drawing/2014/main" id="{771F2E36-66A0-7FC3-60A1-2610AE313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21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3"/>
        <p:cNvGrpSpPr/>
        <p:nvPr/>
      </p:nvGrpSpPr>
      <p:grpSpPr>
        <a:xfrm>
          <a:off x="0" y="0"/>
          <a:ext cx="0" cy="0"/>
          <a:chOff x="0" y="0"/>
          <a:chExt cx="0" cy="0"/>
        </a:xfrm>
      </p:grpSpPr>
      <p:sp>
        <p:nvSpPr>
          <p:cNvPr id="2981" name="Google Shape;2981;p52"/>
          <p:cNvSpPr/>
          <p:nvPr/>
        </p:nvSpPr>
        <p:spPr>
          <a:xfrm>
            <a:off x="6570219" y="1025850"/>
            <a:ext cx="343530" cy="340186"/>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solidFill>
                <a:srgbClr val="435D74"/>
              </a:solidFill>
            </a:endParaRPr>
          </a:p>
        </p:txBody>
      </p:sp>
      <p:sp>
        <p:nvSpPr>
          <p:cNvPr id="2980" name="Google Shape;2980;p52"/>
          <p:cNvSpPr txBox="1">
            <a:spLocks noGrp="1"/>
          </p:cNvSpPr>
          <p:nvPr>
            <p:ph type="title"/>
          </p:nvPr>
        </p:nvSpPr>
        <p:spPr>
          <a:xfrm>
            <a:off x="2948568" y="295343"/>
            <a:ext cx="2962800" cy="576000"/>
          </a:xfrm>
          <a:prstGeom prst="rect">
            <a:avLst/>
          </a:prstGeom>
        </p:spPr>
        <p:txBody>
          <a:bodyPr spcFirstLastPara="1" wrap="square" lIns="91425" tIns="91425" rIns="91425" bIns="91425" anchor="t" anchorCtr="0">
            <a:noAutofit/>
          </a:bodyPr>
          <a:lstStyle/>
          <a:p>
            <a:r>
              <a:rPr lang="en" dirty="0"/>
              <a:t>Tabla de contenido</a:t>
            </a:r>
            <a:endParaRPr dirty="0"/>
          </a:p>
        </p:txBody>
      </p:sp>
      <p:sp>
        <p:nvSpPr>
          <p:cNvPr id="2976" name="Google Shape;2976;p52"/>
          <p:cNvSpPr txBox="1">
            <a:spLocks noGrp="1"/>
          </p:cNvSpPr>
          <p:nvPr>
            <p:ph type="subTitle" idx="1"/>
          </p:nvPr>
        </p:nvSpPr>
        <p:spPr>
          <a:xfrm>
            <a:off x="1385060" y="1338827"/>
            <a:ext cx="1524612" cy="457200"/>
          </a:xfrm>
          <a:prstGeom prst="rect">
            <a:avLst/>
          </a:prstGeom>
        </p:spPr>
        <p:txBody>
          <a:bodyPr spcFirstLastPara="1" wrap="square" lIns="91425" tIns="91425" rIns="91425" bIns="91425" anchor="t" anchorCtr="0">
            <a:noAutofit/>
          </a:bodyPr>
          <a:lstStyle/>
          <a:p>
            <a:r>
              <a:rPr lang="en" dirty="0"/>
              <a:t>Contexto</a:t>
            </a:r>
            <a:endParaRPr dirty="0"/>
          </a:p>
        </p:txBody>
      </p:sp>
      <p:sp>
        <p:nvSpPr>
          <p:cNvPr id="2979" name="Google Shape;2979;p52"/>
          <p:cNvSpPr txBox="1">
            <a:spLocks noGrp="1"/>
          </p:cNvSpPr>
          <p:nvPr>
            <p:ph type="subTitle" idx="2"/>
          </p:nvPr>
        </p:nvSpPr>
        <p:spPr>
          <a:xfrm>
            <a:off x="1077344" y="1572116"/>
            <a:ext cx="2120265" cy="782375"/>
          </a:xfrm>
          <a:prstGeom prst="rect">
            <a:avLst/>
          </a:prstGeom>
        </p:spPr>
        <p:txBody>
          <a:bodyPr spcFirstLastPara="1" wrap="square" lIns="91425" tIns="91425" rIns="91425" bIns="91425" anchor="t" anchorCtr="0">
            <a:noAutofit/>
          </a:bodyPr>
          <a:lstStyle/>
          <a:p>
            <a:r>
              <a:rPr lang="en" dirty="0">
                <a:latin typeface="Barlow Semi Condensed"/>
                <a:ea typeface="Barlow Semi Condensed"/>
                <a:cs typeface="Barlow Semi Condensed"/>
                <a:sym typeface="Barlow Semi Condensed"/>
              </a:rPr>
              <a:t>Contrataciones públicas</a:t>
            </a:r>
          </a:p>
          <a:p>
            <a:r>
              <a:rPr lang="en" dirty="0"/>
              <a:t>Esquemas de clasificación de artículos</a:t>
            </a:r>
            <a:endParaRPr dirty="0">
              <a:latin typeface="Barlow Semi Condensed"/>
              <a:ea typeface="Barlow Semi Condensed"/>
              <a:cs typeface="Barlow Semi Condensed"/>
              <a:sym typeface="Barlow Semi Condensed"/>
            </a:endParaRPr>
          </a:p>
        </p:txBody>
      </p:sp>
      <p:sp>
        <p:nvSpPr>
          <p:cNvPr id="2977" name="Google Shape;2977;p52"/>
          <p:cNvSpPr txBox="1">
            <a:spLocks noGrp="1"/>
          </p:cNvSpPr>
          <p:nvPr>
            <p:ph type="subTitle" idx="3"/>
          </p:nvPr>
        </p:nvSpPr>
        <p:spPr>
          <a:xfrm>
            <a:off x="3492874" y="1338827"/>
            <a:ext cx="1949099" cy="457200"/>
          </a:xfrm>
          <a:prstGeom prst="rect">
            <a:avLst/>
          </a:prstGeom>
        </p:spPr>
        <p:txBody>
          <a:bodyPr spcFirstLastPara="1" wrap="square" lIns="91425" tIns="91425" rIns="91425" bIns="91425" anchor="t" anchorCtr="0">
            <a:noAutofit/>
          </a:bodyPr>
          <a:lstStyle/>
          <a:p>
            <a:r>
              <a:rPr lang="en" dirty="0"/>
              <a:t>Planteamiento del problema</a:t>
            </a:r>
            <a:endParaRPr dirty="0"/>
          </a:p>
        </p:txBody>
      </p:sp>
      <p:sp>
        <p:nvSpPr>
          <p:cNvPr id="2975" name="Google Shape;2975;p52"/>
          <p:cNvSpPr txBox="1">
            <a:spLocks noGrp="1"/>
          </p:cNvSpPr>
          <p:nvPr>
            <p:ph type="subTitle" idx="5"/>
          </p:nvPr>
        </p:nvSpPr>
        <p:spPr>
          <a:xfrm>
            <a:off x="5634133" y="1313709"/>
            <a:ext cx="2209982" cy="457200"/>
          </a:xfrm>
          <a:prstGeom prst="rect">
            <a:avLst/>
          </a:prstGeom>
        </p:spPr>
        <p:txBody>
          <a:bodyPr spcFirstLastPara="1" wrap="square" lIns="91425" tIns="91425" rIns="91425" bIns="91425" anchor="t" anchorCtr="0">
            <a:noAutofit/>
          </a:bodyPr>
          <a:lstStyle/>
          <a:p>
            <a:r>
              <a:rPr lang="en" dirty="0"/>
              <a:t>Objetivos y Metodología</a:t>
            </a:r>
            <a:endParaRPr dirty="0"/>
          </a:p>
        </p:txBody>
      </p:sp>
      <p:sp>
        <p:nvSpPr>
          <p:cNvPr id="2978" name="Google Shape;2978;p52"/>
          <p:cNvSpPr txBox="1">
            <a:spLocks noGrp="1"/>
          </p:cNvSpPr>
          <p:nvPr>
            <p:ph type="subTitle" idx="6"/>
          </p:nvPr>
        </p:nvSpPr>
        <p:spPr>
          <a:xfrm>
            <a:off x="5531167" y="1567428"/>
            <a:ext cx="2415916" cy="949013"/>
          </a:xfrm>
          <a:prstGeom prst="rect">
            <a:avLst/>
          </a:prstGeom>
        </p:spPr>
        <p:txBody>
          <a:bodyPr spcFirstLastPara="1" wrap="square" lIns="91425" tIns="91425" rIns="91425" bIns="91425" anchor="t" anchorCtr="0">
            <a:noAutofit/>
          </a:bodyPr>
          <a:lstStyle/>
          <a:p>
            <a:pPr>
              <a:buClr>
                <a:schemeClr val="dk1"/>
              </a:buClr>
              <a:buSzPts val="1100"/>
            </a:pPr>
            <a:r>
              <a:rPr lang="es-MX" dirty="0">
                <a:latin typeface="Barlow Semi Condensed"/>
                <a:ea typeface="Barlow Semi Condensed"/>
                <a:cs typeface="Barlow Semi Condensed"/>
                <a:sym typeface="Barlow Semi Condensed"/>
              </a:rPr>
              <a:t>Adquisición y conocimiento de los datos</a:t>
            </a:r>
          </a:p>
          <a:p>
            <a:pPr>
              <a:buClr>
                <a:schemeClr val="dk1"/>
              </a:buClr>
              <a:buSzPts val="1100"/>
            </a:pPr>
            <a:r>
              <a:rPr lang="es-MX" dirty="0"/>
              <a:t>Preparación de los datos</a:t>
            </a:r>
          </a:p>
          <a:p>
            <a:pPr>
              <a:buClr>
                <a:schemeClr val="dk1"/>
              </a:buClr>
              <a:buSzPts val="1100"/>
            </a:pPr>
            <a:r>
              <a:rPr lang="es-MX" dirty="0">
                <a:latin typeface="Barlow Semi Condensed"/>
                <a:ea typeface="Barlow Semi Condensed"/>
                <a:cs typeface="Barlow Semi Condensed"/>
                <a:sym typeface="Barlow Semi Condensed"/>
              </a:rPr>
              <a:t>Modelado y Evaluación</a:t>
            </a:r>
          </a:p>
          <a:p>
            <a:pPr>
              <a:buClr>
                <a:schemeClr val="dk1"/>
              </a:buClr>
              <a:buSzPts val="1100"/>
            </a:pPr>
            <a:endParaRPr dirty="0">
              <a:latin typeface="Barlow Semi Condensed"/>
              <a:ea typeface="Barlow Semi Condensed"/>
              <a:cs typeface="Barlow Semi Condensed"/>
              <a:sym typeface="Barlow Semi Condensed"/>
            </a:endParaRPr>
          </a:p>
          <a:p>
            <a:endParaRPr dirty="0">
              <a:latin typeface="Barlow Semi Condensed"/>
              <a:ea typeface="Barlow Semi Condensed"/>
              <a:cs typeface="Barlow Semi Condensed"/>
              <a:sym typeface="Barlow Semi Condensed"/>
            </a:endParaRPr>
          </a:p>
        </p:txBody>
      </p:sp>
      <p:sp>
        <p:nvSpPr>
          <p:cNvPr id="2994" name="Google Shape;2994;p52"/>
          <p:cNvSpPr txBox="1">
            <a:spLocks noGrp="1"/>
          </p:cNvSpPr>
          <p:nvPr>
            <p:ph type="subTitle" idx="7"/>
          </p:nvPr>
        </p:nvSpPr>
        <p:spPr>
          <a:xfrm>
            <a:off x="1305599" y="2950697"/>
            <a:ext cx="1764900" cy="457200"/>
          </a:xfrm>
          <a:prstGeom prst="rect">
            <a:avLst/>
          </a:prstGeom>
        </p:spPr>
        <p:txBody>
          <a:bodyPr spcFirstLastPara="1" wrap="square" lIns="91425" tIns="91425" rIns="91425" bIns="91425" anchor="t" anchorCtr="0">
            <a:noAutofit/>
          </a:bodyPr>
          <a:lstStyle/>
          <a:p>
            <a:r>
              <a:rPr lang="en" dirty="0"/>
              <a:t>Trabajos relacionados</a:t>
            </a:r>
            <a:endParaRPr dirty="0"/>
          </a:p>
        </p:txBody>
      </p:sp>
      <p:sp>
        <p:nvSpPr>
          <p:cNvPr id="2995" name="Google Shape;2995;p52"/>
          <p:cNvSpPr txBox="1">
            <a:spLocks noGrp="1"/>
          </p:cNvSpPr>
          <p:nvPr>
            <p:ph type="subTitle" idx="8"/>
          </p:nvPr>
        </p:nvSpPr>
        <p:spPr>
          <a:xfrm>
            <a:off x="857250" y="3454019"/>
            <a:ext cx="2661599" cy="1249155"/>
          </a:xfrm>
          <a:prstGeom prst="rect">
            <a:avLst/>
          </a:prstGeom>
          <a:noFill/>
          <a:ln>
            <a:noFill/>
          </a:ln>
        </p:spPr>
        <p:txBody>
          <a:bodyPr spcFirstLastPara="1" wrap="square" lIns="91425" tIns="91425" rIns="91425" bIns="91425" anchor="t" anchorCtr="0">
            <a:noAutofit/>
          </a:bodyPr>
          <a:lstStyle/>
          <a:p>
            <a:r>
              <a:rPr lang="es-MX" dirty="0" err="1"/>
              <a:t>Multilingual</a:t>
            </a:r>
            <a:r>
              <a:rPr lang="es-MX" dirty="0"/>
              <a:t>-</a:t>
            </a:r>
            <a:r>
              <a:rPr lang="es-MX" dirty="0" err="1"/>
              <a:t>cpv</a:t>
            </a:r>
            <a:r>
              <a:rPr lang="es-MX" dirty="0"/>
              <a:t>-sector-</a:t>
            </a:r>
            <a:r>
              <a:rPr lang="es-MX" dirty="0" err="1"/>
              <a:t>classifier</a:t>
            </a:r>
            <a:endParaRPr lang="es-MX" dirty="0"/>
          </a:p>
          <a:p>
            <a:r>
              <a:rPr lang="en-US" dirty="0"/>
              <a:t>Multi-label Text Classification for Public Procurement in Spanish</a:t>
            </a:r>
            <a:endParaRPr dirty="0"/>
          </a:p>
        </p:txBody>
      </p:sp>
      <p:sp>
        <p:nvSpPr>
          <p:cNvPr id="2996" name="Google Shape;2996;p52"/>
          <p:cNvSpPr txBox="1">
            <a:spLocks noGrp="1"/>
          </p:cNvSpPr>
          <p:nvPr>
            <p:ph type="subTitle" idx="9"/>
          </p:nvPr>
        </p:nvSpPr>
        <p:spPr>
          <a:xfrm>
            <a:off x="3466430" y="2958783"/>
            <a:ext cx="1949100" cy="457200"/>
          </a:xfrm>
          <a:prstGeom prst="rect">
            <a:avLst/>
          </a:prstGeom>
        </p:spPr>
        <p:txBody>
          <a:bodyPr spcFirstLastPara="1" wrap="square" lIns="91425" tIns="91425" rIns="91425" bIns="91425" anchor="t" anchorCtr="0">
            <a:noAutofit/>
          </a:bodyPr>
          <a:lstStyle/>
          <a:p>
            <a:r>
              <a:rPr lang="en" dirty="0"/>
              <a:t>Desarrollo</a:t>
            </a:r>
            <a:endParaRPr dirty="0"/>
          </a:p>
        </p:txBody>
      </p:sp>
      <p:sp>
        <p:nvSpPr>
          <p:cNvPr id="2997" name="Google Shape;2997;p52"/>
          <p:cNvSpPr txBox="1">
            <a:spLocks noGrp="1"/>
          </p:cNvSpPr>
          <p:nvPr>
            <p:ph type="subTitle" idx="13"/>
          </p:nvPr>
        </p:nvSpPr>
        <p:spPr>
          <a:xfrm>
            <a:off x="3492873" y="3298349"/>
            <a:ext cx="1949100" cy="610800"/>
          </a:xfrm>
          <a:prstGeom prst="rect">
            <a:avLst/>
          </a:prstGeom>
        </p:spPr>
        <p:txBody>
          <a:bodyPr spcFirstLastPara="1" wrap="square" lIns="91425" tIns="91425" rIns="91425" bIns="91425" anchor="t" anchorCtr="0">
            <a:noAutofit/>
          </a:bodyPr>
          <a:lstStyle/>
          <a:p>
            <a:pPr>
              <a:buClr>
                <a:schemeClr val="dk1"/>
              </a:buClr>
              <a:buSzPts val="1100"/>
            </a:pPr>
            <a:r>
              <a:rPr lang="es-MX" dirty="0">
                <a:latin typeface="Barlow Semi Condensed"/>
                <a:ea typeface="Barlow Semi Condensed"/>
                <a:cs typeface="Barlow Semi Condensed"/>
                <a:sym typeface="Barlow Semi Condensed"/>
              </a:rPr>
              <a:t>Adquisición de datos</a:t>
            </a:r>
          </a:p>
          <a:p>
            <a:pPr>
              <a:buClr>
                <a:schemeClr val="dk1"/>
              </a:buClr>
              <a:buSzPts val="1100"/>
            </a:pPr>
            <a:r>
              <a:rPr lang="es-MX" dirty="0">
                <a:latin typeface="Barlow Semi Condensed"/>
                <a:ea typeface="Barlow Semi Condensed"/>
                <a:cs typeface="Barlow Semi Condensed"/>
                <a:sym typeface="Barlow Semi Condensed"/>
              </a:rPr>
              <a:t>Exploración</a:t>
            </a:r>
          </a:p>
          <a:p>
            <a:pPr>
              <a:buClr>
                <a:schemeClr val="dk1"/>
              </a:buClr>
              <a:buSzPts val="1100"/>
            </a:pPr>
            <a:r>
              <a:rPr lang="es-MX" dirty="0"/>
              <a:t>Preprocesamiento</a:t>
            </a:r>
          </a:p>
          <a:p>
            <a:pPr>
              <a:buClr>
                <a:schemeClr val="dk1"/>
              </a:buClr>
              <a:buSzPts val="1100"/>
            </a:pPr>
            <a:r>
              <a:rPr lang="es-MX" dirty="0">
                <a:latin typeface="Barlow Semi Condensed"/>
                <a:ea typeface="Barlow Semi Condensed"/>
                <a:cs typeface="Barlow Semi Condensed"/>
                <a:sym typeface="Barlow Semi Condensed"/>
              </a:rPr>
              <a:t>Modelado y evaluación </a:t>
            </a:r>
            <a:endParaRPr dirty="0">
              <a:latin typeface="Barlow Semi Condensed"/>
              <a:ea typeface="Barlow Semi Condensed"/>
              <a:cs typeface="Barlow Semi Condensed"/>
              <a:sym typeface="Barlow Semi Condensed"/>
            </a:endParaRPr>
          </a:p>
          <a:p>
            <a:pPr algn="l"/>
            <a:endParaRPr dirty="0">
              <a:latin typeface="Barlow Semi Condensed"/>
              <a:ea typeface="Barlow Semi Condensed"/>
              <a:cs typeface="Barlow Semi Condensed"/>
              <a:sym typeface="Barlow Semi Condensed"/>
            </a:endParaRPr>
          </a:p>
        </p:txBody>
      </p:sp>
      <p:sp>
        <p:nvSpPr>
          <p:cNvPr id="3003" name="Google Shape;3003;p52"/>
          <p:cNvSpPr txBox="1">
            <a:spLocks noGrp="1"/>
          </p:cNvSpPr>
          <p:nvPr>
            <p:ph type="subTitle" idx="14"/>
          </p:nvPr>
        </p:nvSpPr>
        <p:spPr>
          <a:xfrm>
            <a:off x="5856253" y="3024120"/>
            <a:ext cx="1764900" cy="457200"/>
          </a:xfrm>
          <a:prstGeom prst="rect">
            <a:avLst/>
          </a:prstGeom>
        </p:spPr>
        <p:txBody>
          <a:bodyPr spcFirstLastPara="1" wrap="square" lIns="91425" tIns="91425" rIns="91425" bIns="91425" anchor="t" anchorCtr="0">
            <a:noAutofit/>
          </a:bodyPr>
          <a:lstStyle/>
          <a:p>
            <a:r>
              <a:rPr lang="en" dirty="0"/>
              <a:t>Resultados y Conclusiones</a:t>
            </a:r>
            <a:endParaRPr dirty="0"/>
          </a:p>
        </p:txBody>
      </p:sp>
      <p:sp>
        <p:nvSpPr>
          <p:cNvPr id="3004" name="Google Shape;3004;p52"/>
          <p:cNvSpPr txBox="1">
            <a:spLocks noGrp="1"/>
          </p:cNvSpPr>
          <p:nvPr>
            <p:ph type="subTitle" idx="15"/>
          </p:nvPr>
        </p:nvSpPr>
        <p:spPr>
          <a:xfrm>
            <a:off x="5684386" y="3484619"/>
            <a:ext cx="2108633" cy="744521"/>
          </a:xfrm>
          <a:prstGeom prst="rect">
            <a:avLst/>
          </a:prstGeom>
        </p:spPr>
        <p:txBody>
          <a:bodyPr spcFirstLastPara="1" wrap="square" lIns="91425" tIns="91425" rIns="91425" bIns="91425" anchor="t" anchorCtr="0">
            <a:noAutofit/>
          </a:bodyPr>
          <a:lstStyle/>
          <a:p>
            <a:r>
              <a:rPr lang="en" dirty="0">
                <a:latin typeface="Barlow Semi Condensed"/>
                <a:ea typeface="Barlow Semi Condensed"/>
                <a:cs typeface="Barlow Semi Condensed"/>
                <a:sym typeface="Barlow Semi Condensed"/>
              </a:rPr>
              <a:t>Desempeño de los modelos</a:t>
            </a:r>
          </a:p>
          <a:p>
            <a:r>
              <a:rPr lang="en" dirty="0"/>
              <a:t>Conclusiones </a:t>
            </a:r>
          </a:p>
          <a:p>
            <a:r>
              <a:rPr lang="en" dirty="0">
                <a:latin typeface="Barlow Semi Condensed"/>
                <a:ea typeface="Barlow Semi Condensed"/>
                <a:cs typeface="Barlow Semi Condensed"/>
                <a:sym typeface="Barlow Semi Condensed"/>
              </a:rPr>
              <a:t>Trabajo a futuro</a:t>
            </a:r>
            <a:endParaRPr dirty="0">
              <a:latin typeface="Barlow Semi Condensed"/>
              <a:ea typeface="Barlow Semi Condensed"/>
              <a:cs typeface="Barlow Semi Condensed"/>
              <a:sym typeface="Barlow Semi Condensed"/>
            </a:endParaRPr>
          </a:p>
        </p:txBody>
      </p:sp>
      <p:grpSp>
        <p:nvGrpSpPr>
          <p:cNvPr id="42" name="Google Shape;13465;p75">
            <a:extLst>
              <a:ext uri="{FF2B5EF4-FFF2-40B4-BE49-F238E27FC236}">
                <a16:creationId xmlns:a16="http://schemas.microsoft.com/office/drawing/2014/main" id="{D0E8B179-0BF8-86E2-5F49-C440220278B6}"/>
              </a:ext>
            </a:extLst>
          </p:cNvPr>
          <p:cNvGrpSpPr/>
          <p:nvPr/>
        </p:nvGrpSpPr>
        <p:grpSpPr>
          <a:xfrm>
            <a:off x="4231692" y="952302"/>
            <a:ext cx="404931" cy="348553"/>
            <a:chOff x="6239575" y="4416275"/>
            <a:chExt cx="489625" cy="449175"/>
          </a:xfrm>
          <a:solidFill>
            <a:schemeClr val="bg2"/>
          </a:solidFill>
        </p:grpSpPr>
        <p:sp>
          <p:nvSpPr>
            <p:cNvPr id="43" name="Google Shape;13466;p75">
              <a:extLst>
                <a:ext uri="{FF2B5EF4-FFF2-40B4-BE49-F238E27FC236}">
                  <a16:creationId xmlns:a16="http://schemas.microsoft.com/office/drawing/2014/main" id="{DA62E69D-98A4-3CA8-BD66-94BAA791DBD0}"/>
                </a:ext>
              </a:extLst>
            </p:cNvPr>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grpFill/>
            <a:ln>
              <a:noFill/>
            </a:ln>
          </p:spPr>
          <p:txBody>
            <a:bodyPr spcFirstLastPara="1" wrap="square" lIns="68569" tIns="68569" rIns="68569" bIns="68569" anchor="ctr" anchorCtr="0">
              <a:noAutofit/>
            </a:bodyPr>
            <a:lstStyle/>
            <a:p>
              <a:endParaRPr sz="1050" b="1">
                <a:solidFill>
                  <a:srgbClr val="435D74"/>
                </a:solidFill>
              </a:endParaRPr>
            </a:p>
          </p:txBody>
        </p:sp>
        <p:sp>
          <p:nvSpPr>
            <p:cNvPr id="44" name="Google Shape;13467;p75">
              <a:extLst>
                <a:ext uri="{FF2B5EF4-FFF2-40B4-BE49-F238E27FC236}">
                  <a16:creationId xmlns:a16="http://schemas.microsoft.com/office/drawing/2014/main" id="{6AD889A7-7C7A-D361-A6A6-CCEBDA0425CD}"/>
                </a:ext>
              </a:extLst>
            </p:cNvPr>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grpFill/>
            <a:ln>
              <a:noFill/>
            </a:ln>
          </p:spPr>
          <p:txBody>
            <a:bodyPr spcFirstLastPara="1" wrap="square" lIns="68569" tIns="68569" rIns="68569" bIns="68569" anchor="ctr" anchorCtr="0">
              <a:noAutofit/>
            </a:bodyPr>
            <a:lstStyle/>
            <a:p>
              <a:endParaRPr sz="1050" b="1">
                <a:solidFill>
                  <a:srgbClr val="435D74"/>
                </a:solidFill>
              </a:endParaRPr>
            </a:p>
          </p:txBody>
        </p:sp>
        <p:sp>
          <p:nvSpPr>
            <p:cNvPr id="45" name="Google Shape;13468;p75">
              <a:extLst>
                <a:ext uri="{FF2B5EF4-FFF2-40B4-BE49-F238E27FC236}">
                  <a16:creationId xmlns:a16="http://schemas.microsoft.com/office/drawing/2014/main" id="{33EE8ED4-BC2C-44F1-FC58-950420313707}"/>
                </a:ext>
              </a:extLst>
            </p:cNvPr>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grpFill/>
            <a:ln>
              <a:noFill/>
            </a:ln>
          </p:spPr>
          <p:txBody>
            <a:bodyPr spcFirstLastPara="1" wrap="square" lIns="68569" tIns="68569" rIns="68569" bIns="68569" anchor="ctr" anchorCtr="0">
              <a:noAutofit/>
            </a:bodyPr>
            <a:lstStyle/>
            <a:p>
              <a:endParaRPr sz="1050" b="1" dirty="0">
                <a:solidFill>
                  <a:srgbClr val="435D74"/>
                </a:solidFill>
              </a:endParaRPr>
            </a:p>
          </p:txBody>
        </p:sp>
      </p:grpSp>
      <p:sp>
        <p:nvSpPr>
          <p:cNvPr id="46" name="Google Shape;13253;p75">
            <a:extLst>
              <a:ext uri="{FF2B5EF4-FFF2-40B4-BE49-F238E27FC236}">
                <a16:creationId xmlns:a16="http://schemas.microsoft.com/office/drawing/2014/main" id="{FEB90FD9-79F8-040D-AB3B-705696053D35}"/>
              </a:ext>
            </a:extLst>
          </p:cNvPr>
          <p:cNvSpPr/>
          <p:nvPr/>
        </p:nvSpPr>
        <p:spPr>
          <a:xfrm>
            <a:off x="1953474" y="1019664"/>
            <a:ext cx="344622" cy="34020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bg2"/>
          </a:solidFill>
          <a:ln>
            <a:noFill/>
          </a:ln>
        </p:spPr>
        <p:txBody>
          <a:bodyPr spcFirstLastPara="1" wrap="square" lIns="68569" tIns="68569" rIns="68569" bIns="68569" anchor="ctr" anchorCtr="0">
            <a:noAutofit/>
          </a:bodyPr>
          <a:lstStyle/>
          <a:p>
            <a:endParaRPr sz="1050">
              <a:solidFill>
                <a:srgbClr val="435D74"/>
              </a:solidFill>
            </a:endParaRPr>
          </a:p>
        </p:txBody>
      </p:sp>
      <p:sp>
        <p:nvSpPr>
          <p:cNvPr id="47" name="Google Shape;14248;p78">
            <a:extLst>
              <a:ext uri="{FF2B5EF4-FFF2-40B4-BE49-F238E27FC236}">
                <a16:creationId xmlns:a16="http://schemas.microsoft.com/office/drawing/2014/main" id="{6ABE3A7A-6B2F-C77D-8E73-3299368C83BE}"/>
              </a:ext>
            </a:extLst>
          </p:cNvPr>
          <p:cNvSpPr/>
          <p:nvPr/>
        </p:nvSpPr>
        <p:spPr>
          <a:xfrm>
            <a:off x="4270896" y="2635400"/>
            <a:ext cx="340167" cy="339566"/>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bg2"/>
          </a:solidFill>
          <a:ln>
            <a:noFill/>
          </a:ln>
        </p:spPr>
        <p:txBody>
          <a:bodyPr spcFirstLastPara="1" wrap="square" lIns="68569" tIns="68569" rIns="68569" bIns="68569" anchor="ctr" anchorCtr="0">
            <a:noAutofit/>
          </a:bodyPr>
          <a:lstStyle/>
          <a:p>
            <a:endParaRPr sz="1050"/>
          </a:p>
        </p:txBody>
      </p:sp>
      <p:grpSp>
        <p:nvGrpSpPr>
          <p:cNvPr id="48" name="Google Shape;15201;p81">
            <a:extLst>
              <a:ext uri="{FF2B5EF4-FFF2-40B4-BE49-F238E27FC236}">
                <a16:creationId xmlns:a16="http://schemas.microsoft.com/office/drawing/2014/main" id="{DD950DD1-DF7F-8FE4-3C59-97149897977C}"/>
              </a:ext>
            </a:extLst>
          </p:cNvPr>
          <p:cNvGrpSpPr/>
          <p:nvPr/>
        </p:nvGrpSpPr>
        <p:grpSpPr>
          <a:xfrm>
            <a:off x="6581324" y="2738269"/>
            <a:ext cx="315597" cy="316436"/>
            <a:chOff x="-1333200" y="2770450"/>
            <a:chExt cx="291450" cy="292225"/>
          </a:xfrm>
          <a:solidFill>
            <a:schemeClr val="bg2"/>
          </a:solidFill>
        </p:grpSpPr>
        <p:sp>
          <p:nvSpPr>
            <p:cNvPr id="49" name="Google Shape;15202;p81">
              <a:extLst>
                <a:ext uri="{FF2B5EF4-FFF2-40B4-BE49-F238E27FC236}">
                  <a16:creationId xmlns:a16="http://schemas.microsoft.com/office/drawing/2014/main" id="{BD2BD05E-BC36-B939-DE0D-B5753E58E78E}"/>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grpFill/>
            <a:ln>
              <a:noFill/>
            </a:ln>
          </p:spPr>
          <p:txBody>
            <a:bodyPr spcFirstLastPara="1" wrap="square" lIns="68569" tIns="68569" rIns="68569" bIns="68569" anchor="ctr" anchorCtr="0">
              <a:noAutofit/>
            </a:bodyPr>
            <a:lstStyle/>
            <a:p>
              <a:endParaRPr sz="1050"/>
            </a:p>
          </p:txBody>
        </p:sp>
        <p:sp>
          <p:nvSpPr>
            <p:cNvPr id="50" name="Google Shape;15203;p81">
              <a:extLst>
                <a:ext uri="{FF2B5EF4-FFF2-40B4-BE49-F238E27FC236}">
                  <a16:creationId xmlns:a16="http://schemas.microsoft.com/office/drawing/2014/main" id="{A6532AAD-3B70-7180-286E-40737D68C366}"/>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grpFill/>
            <a:ln>
              <a:noFill/>
            </a:ln>
          </p:spPr>
          <p:txBody>
            <a:bodyPr spcFirstLastPara="1" wrap="square" lIns="68569" tIns="68569" rIns="68569" bIns="68569" anchor="ctr" anchorCtr="0">
              <a:noAutofit/>
            </a:bodyPr>
            <a:lstStyle/>
            <a:p>
              <a:endParaRPr sz="1050"/>
            </a:p>
          </p:txBody>
        </p:sp>
      </p:grpSp>
      <p:sp>
        <p:nvSpPr>
          <p:cNvPr id="51" name="Google Shape;13545;p76">
            <a:extLst>
              <a:ext uri="{FF2B5EF4-FFF2-40B4-BE49-F238E27FC236}">
                <a16:creationId xmlns:a16="http://schemas.microsoft.com/office/drawing/2014/main" id="{B19A0B8B-2A64-663B-1950-BFE0335023FA}"/>
              </a:ext>
            </a:extLst>
          </p:cNvPr>
          <p:cNvSpPr/>
          <p:nvPr/>
        </p:nvSpPr>
        <p:spPr>
          <a:xfrm>
            <a:off x="2023405" y="2738269"/>
            <a:ext cx="313967" cy="285851"/>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bg2"/>
          </a:solidFill>
          <a:ln>
            <a:noFill/>
          </a:ln>
        </p:spPr>
        <p:txBody>
          <a:bodyPr spcFirstLastPara="1" wrap="square" lIns="68569" tIns="68569" rIns="68569" bIns="68569" anchor="ctr" anchorCtr="0">
            <a:noAutofit/>
          </a:bodyPr>
          <a:lstStyle/>
          <a:p>
            <a:endParaRPr sz="1050"/>
          </a:p>
        </p:txBody>
      </p:sp>
      <p:sp>
        <p:nvSpPr>
          <p:cNvPr id="52" name="Google Shape;13118;p74">
            <a:extLst>
              <a:ext uri="{FF2B5EF4-FFF2-40B4-BE49-F238E27FC236}">
                <a16:creationId xmlns:a16="http://schemas.microsoft.com/office/drawing/2014/main" id="{908D31FF-B0F8-7E97-D1E7-E3B21348313E}"/>
              </a:ext>
            </a:extLst>
          </p:cNvPr>
          <p:cNvSpPr/>
          <p:nvPr/>
        </p:nvSpPr>
        <p:spPr>
          <a:xfrm>
            <a:off x="900113" y="3638187"/>
            <a:ext cx="77315" cy="77335"/>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68569" tIns="68569" rIns="68569" bIns="68569" anchor="ctr" anchorCtr="0">
            <a:noAutofit/>
          </a:bodyPr>
          <a:lstStyle/>
          <a:p>
            <a:endParaRPr sz="1050"/>
          </a:p>
        </p:txBody>
      </p:sp>
      <p:sp>
        <p:nvSpPr>
          <p:cNvPr id="53" name="Google Shape;13118;p74">
            <a:extLst>
              <a:ext uri="{FF2B5EF4-FFF2-40B4-BE49-F238E27FC236}">
                <a16:creationId xmlns:a16="http://schemas.microsoft.com/office/drawing/2014/main" id="{F00166E9-5A56-8941-4DE0-1234E9CDC563}"/>
              </a:ext>
            </a:extLst>
          </p:cNvPr>
          <p:cNvSpPr/>
          <p:nvPr/>
        </p:nvSpPr>
        <p:spPr>
          <a:xfrm>
            <a:off x="900113" y="3845356"/>
            <a:ext cx="77315" cy="77335"/>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68569" tIns="68569" rIns="68569" bIns="68569" anchor="ctr" anchorCtr="0">
            <a:noAutofit/>
          </a:bodyPr>
          <a:lstStyle/>
          <a:p>
            <a:endParaRPr sz="1050"/>
          </a:p>
        </p:txBody>
      </p:sp>
      <p:sp>
        <p:nvSpPr>
          <p:cNvPr id="29" name="CuadroTexto 28">
            <a:extLst>
              <a:ext uri="{FF2B5EF4-FFF2-40B4-BE49-F238E27FC236}">
                <a16:creationId xmlns:a16="http://schemas.microsoft.com/office/drawing/2014/main" id="{C9A08AEC-8356-4252-1DBE-ACEE5110CD6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a:t>
            </a:r>
          </a:p>
        </p:txBody>
      </p:sp>
      <p:pic>
        <p:nvPicPr>
          <p:cNvPr id="30" name="Picture 2">
            <a:extLst>
              <a:ext uri="{FF2B5EF4-FFF2-40B4-BE49-F238E27FC236}">
                <a16:creationId xmlns:a16="http://schemas.microsoft.com/office/drawing/2014/main" id="{11CE503B-F7AB-2744-9FFD-8E6EADE5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40" name="Google Shape;2640;p48"/>
          <p:cNvSpPr txBox="1">
            <a:spLocks noGrp="1"/>
          </p:cNvSpPr>
          <p:nvPr>
            <p:ph type="title"/>
          </p:nvPr>
        </p:nvSpPr>
        <p:spPr>
          <a:xfrm>
            <a:off x="723750" y="33832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Exploración de Licitaciones CPV</a:t>
            </a:r>
            <a:endParaRPr dirty="0"/>
          </a:p>
        </p:txBody>
      </p:sp>
      <p:sp>
        <p:nvSpPr>
          <p:cNvPr id="2642" name="Google Shape;2642;p48"/>
          <p:cNvSpPr txBox="1"/>
          <p:nvPr/>
        </p:nvSpPr>
        <p:spPr>
          <a:xfrm>
            <a:off x="891561" y="1724816"/>
            <a:ext cx="3218700"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800" dirty="0">
                <a:solidFill>
                  <a:srgbClr val="77C6FC"/>
                </a:solidFill>
                <a:latin typeface="Barlow Semi Condensed Medium"/>
                <a:ea typeface="Barlow Semi Condensed Medium"/>
                <a:cs typeface="Barlow Semi Condensed Medium"/>
                <a:sym typeface="Barlow Semi Condensed Medium"/>
              </a:rPr>
              <a:t>Total de registros</a:t>
            </a:r>
            <a:endParaRPr kumimoji="0"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sp>
        <p:nvSpPr>
          <p:cNvPr id="2643" name="Google Shape;2643;p48"/>
          <p:cNvSpPr txBox="1"/>
          <p:nvPr/>
        </p:nvSpPr>
        <p:spPr>
          <a:xfrm>
            <a:off x="5184648" y="1713992"/>
            <a:ext cx="2752200"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rPr>
              <a:t>Nivel jerárquico</a:t>
            </a:r>
            <a:endParaRPr kumimoji="0"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sp>
        <p:nvSpPr>
          <p:cNvPr id="2644" name="Google Shape;2644;p48"/>
          <p:cNvSpPr txBox="1"/>
          <p:nvPr/>
        </p:nvSpPr>
        <p:spPr>
          <a:xfrm>
            <a:off x="5075317" y="2215752"/>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600" b="0" i="0" u="none" strike="noStrike" kern="0" cap="none" spc="0" normalizeH="0" baseline="0" noProof="0" dirty="0">
                <a:ln>
                  <a:noFill/>
                </a:ln>
                <a:solidFill>
                  <a:srgbClr val="494949"/>
                </a:solidFill>
                <a:effectLst/>
                <a:uLnTx/>
                <a:uFillTx/>
                <a:latin typeface="Fjalla One"/>
                <a:ea typeface="Fjalla One"/>
                <a:cs typeface="Fjalla One"/>
                <a:sym typeface="Fjalla One"/>
              </a:rPr>
              <a:t>División</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2645" name="Google Shape;2645;p48"/>
          <p:cNvSpPr txBox="1"/>
          <p:nvPr/>
        </p:nvSpPr>
        <p:spPr>
          <a:xfrm>
            <a:off x="7223596" y="2219322"/>
            <a:ext cx="818034"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494949"/>
                </a:solidFill>
                <a:latin typeface="Fjalla One"/>
                <a:ea typeface="Fjalla One"/>
                <a:cs typeface="Fjalla One"/>
                <a:sym typeface="Fjalla One"/>
              </a:rPr>
              <a:t>10</a:t>
            </a: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0%</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2646" name="Google Shape;2646;p48"/>
          <p:cNvSpPr/>
          <p:nvPr/>
        </p:nvSpPr>
        <p:spPr>
          <a:xfrm rot="5400000">
            <a:off x="6447764" y="1209086"/>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7" name="Google Shape;2647;p48"/>
          <p:cNvSpPr/>
          <p:nvPr/>
        </p:nvSpPr>
        <p:spPr>
          <a:xfrm rot="5400000">
            <a:off x="6447303" y="1207122"/>
            <a:ext cx="214172" cy="275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7" name="Grupo 126">
            <a:extLst>
              <a:ext uri="{FF2B5EF4-FFF2-40B4-BE49-F238E27FC236}">
                <a16:creationId xmlns:a16="http://schemas.microsoft.com/office/drawing/2014/main" id="{9A7B52DD-E33C-B817-EBD8-BCD4DF0EE931}"/>
              </a:ext>
            </a:extLst>
          </p:cNvPr>
          <p:cNvGrpSpPr/>
          <p:nvPr/>
        </p:nvGrpSpPr>
        <p:grpSpPr>
          <a:xfrm>
            <a:off x="295870" y="2298577"/>
            <a:ext cx="4481605" cy="2388692"/>
            <a:chOff x="740046" y="1291575"/>
            <a:chExt cx="7770789" cy="3950150"/>
          </a:xfrm>
        </p:grpSpPr>
        <p:grpSp>
          <p:nvGrpSpPr>
            <p:cNvPr id="128" name="Google Shape;421;p23">
              <a:extLst>
                <a:ext uri="{FF2B5EF4-FFF2-40B4-BE49-F238E27FC236}">
                  <a16:creationId xmlns:a16="http://schemas.microsoft.com/office/drawing/2014/main" id="{9ED30265-E3F4-CC17-EF48-06D17D8E3F43}"/>
                </a:ext>
              </a:extLst>
            </p:cNvPr>
            <p:cNvGrpSpPr/>
            <p:nvPr/>
          </p:nvGrpSpPr>
          <p:grpSpPr>
            <a:xfrm>
              <a:off x="2945750" y="1291575"/>
              <a:ext cx="5479731" cy="3252300"/>
              <a:chOff x="2945750" y="1291575"/>
              <a:chExt cx="5479731" cy="3252300"/>
            </a:xfrm>
          </p:grpSpPr>
          <p:sp>
            <p:nvSpPr>
              <p:cNvPr id="151" name="Google Shape;422;p23">
                <a:extLst>
                  <a:ext uri="{FF2B5EF4-FFF2-40B4-BE49-F238E27FC236}">
                    <a16:creationId xmlns:a16="http://schemas.microsoft.com/office/drawing/2014/main" id="{E4AE8A27-5461-E915-D48C-C91D8EDE4398}"/>
                  </a:ext>
                </a:extLst>
              </p:cNvPr>
              <p:cNvSpPr/>
              <p:nvPr/>
            </p:nvSpPr>
            <p:spPr>
              <a:xfrm>
                <a:off x="2945750" y="1291575"/>
                <a:ext cx="3252300" cy="3252300"/>
              </a:xfrm>
              <a:prstGeom prst="pie">
                <a:avLst>
                  <a:gd name="adj1" fmla="val 17548532"/>
                  <a:gd name="adj2" fmla="val 18499019"/>
                </a:avLst>
              </a:prstGeom>
              <a:solidFill>
                <a:srgbClr val="B2C0A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423;p23">
                <a:extLst>
                  <a:ext uri="{FF2B5EF4-FFF2-40B4-BE49-F238E27FC236}">
                    <a16:creationId xmlns:a16="http://schemas.microsoft.com/office/drawing/2014/main" id="{569644F6-2325-5895-C119-6A09B6FE39AA}"/>
                  </a:ext>
                </a:extLst>
              </p:cNvPr>
              <p:cNvSpPr txBox="1"/>
              <p:nvPr/>
            </p:nvSpPr>
            <p:spPr>
              <a:xfrm rot="18144805">
                <a:off x="4705226" y="1648991"/>
                <a:ext cx="975300"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1.14</a:t>
                </a:r>
                <a:r>
                  <a:rPr kumimoji="0" lang="en" sz="11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1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53" name="Google Shape;424;p23">
                <a:extLst>
                  <a:ext uri="{FF2B5EF4-FFF2-40B4-BE49-F238E27FC236}">
                    <a16:creationId xmlns:a16="http://schemas.microsoft.com/office/drawing/2014/main" id="{48A0B92F-1EED-3F7F-ABCE-95F5CDDA67C0}"/>
                  </a:ext>
                </a:extLst>
              </p:cNvPr>
              <p:cNvSpPr txBox="1"/>
              <p:nvPr/>
            </p:nvSpPr>
            <p:spPr>
              <a:xfrm>
                <a:off x="6417582" y="1598159"/>
                <a:ext cx="2007899" cy="2796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rPr>
                  <a:t>Sin CPV</a:t>
                </a:r>
                <a:endParaRPr kumimoji="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endParaRPr>
              </a:p>
            </p:txBody>
          </p:sp>
          <p:sp>
            <p:nvSpPr>
              <p:cNvPr id="154" name="Google Shape;425;p23">
                <a:extLst>
                  <a:ext uri="{FF2B5EF4-FFF2-40B4-BE49-F238E27FC236}">
                    <a16:creationId xmlns:a16="http://schemas.microsoft.com/office/drawing/2014/main" id="{D558CD1B-B40A-69E8-731C-41A5A2F91643}"/>
                  </a:ext>
                </a:extLst>
              </p:cNvPr>
              <p:cNvSpPr txBox="1"/>
              <p:nvPr/>
            </p:nvSpPr>
            <p:spPr>
              <a:xfrm>
                <a:off x="6245890" y="1921061"/>
                <a:ext cx="2007899" cy="4173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5,800</a:t>
                </a:r>
                <a:endParaRPr sz="1100" dirty="0">
                  <a:solidFill>
                    <a:srgbClr val="494949"/>
                  </a:solidFill>
                  <a:latin typeface="Barlow Semi Condensed"/>
                  <a:sym typeface="Roboto"/>
                </a:endParaRPr>
              </a:p>
            </p:txBody>
          </p:sp>
          <p:sp>
            <p:nvSpPr>
              <p:cNvPr id="155" name="Google Shape;426;p23">
                <a:extLst>
                  <a:ext uri="{FF2B5EF4-FFF2-40B4-BE49-F238E27FC236}">
                    <a16:creationId xmlns:a16="http://schemas.microsoft.com/office/drawing/2014/main" id="{30B5A325-5CF3-A135-046B-7DF3ACC2B978}"/>
                  </a:ext>
                </a:extLst>
              </p:cNvPr>
              <p:cNvSpPr/>
              <p:nvPr/>
            </p:nvSpPr>
            <p:spPr>
              <a:xfrm>
                <a:off x="7578506" y="1439800"/>
                <a:ext cx="683101" cy="98100"/>
              </a:xfrm>
              <a:prstGeom prst="rect">
                <a:avLst/>
              </a:prstGeom>
              <a:solidFill>
                <a:srgbClr val="B2C0A7"/>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156" name="Google Shape;427;p23">
                <a:extLst>
                  <a:ext uri="{FF2B5EF4-FFF2-40B4-BE49-F238E27FC236}">
                    <a16:creationId xmlns:a16="http://schemas.microsoft.com/office/drawing/2014/main" id="{EF19EE65-B1DE-0DCF-7EC2-D2FEEE43A2A6}"/>
                  </a:ext>
                </a:extLst>
              </p:cNvPr>
              <p:cNvCxnSpPr>
                <a:cxnSpLocks/>
              </p:cNvCxnSpPr>
              <p:nvPr/>
            </p:nvCxnSpPr>
            <p:spPr>
              <a:xfrm>
                <a:off x="5439336" y="1488878"/>
                <a:ext cx="1872645" cy="0"/>
              </a:xfrm>
              <a:prstGeom prst="straightConnector1">
                <a:avLst/>
              </a:prstGeom>
              <a:noFill/>
              <a:ln w="19050" cap="flat" cmpd="sng">
                <a:solidFill>
                  <a:srgbClr val="B2C0A7"/>
                </a:solidFill>
                <a:prstDash val="solid"/>
                <a:round/>
                <a:headEnd type="none" w="med" len="med"/>
                <a:tailEnd type="none" w="med" len="med"/>
              </a:ln>
            </p:spPr>
          </p:cxnSp>
        </p:grpSp>
        <p:grpSp>
          <p:nvGrpSpPr>
            <p:cNvPr id="129" name="Grupo 128">
              <a:extLst>
                <a:ext uri="{FF2B5EF4-FFF2-40B4-BE49-F238E27FC236}">
                  <a16:creationId xmlns:a16="http://schemas.microsoft.com/office/drawing/2014/main" id="{D163E33F-02F3-020E-2009-259C42D22BDA}"/>
                </a:ext>
              </a:extLst>
            </p:cNvPr>
            <p:cNvGrpSpPr/>
            <p:nvPr/>
          </p:nvGrpSpPr>
          <p:grpSpPr>
            <a:xfrm>
              <a:off x="740046" y="1291575"/>
              <a:ext cx="7770789" cy="3950150"/>
              <a:chOff x="740046" y="1291575"/>
              <a:chExt cx="7770789" cy="3950150"/>
            </a:xfrm>
          </p:grpSpPr>
          <p:grpSp>
            <p:nvGrpSpPr>
              <p:cNvPr id="130" name="Google Shape;407;p23">
                <a:extLst>
                  <a:ext uri="{FF2B5EF4-FFF2-40B4-BE49-F238E27FC236}">
                    <a16:creationId xmlns:a16="http://schemas.microsoft.com/office/drawing/2014/main" id="{C5596B68-B226-B591-2673-E1254EA815E8}"/>
                  </a:ext>
                </a:extLst>
              </p:cNvPr>
              <p:cNvGrpSpPr/>
              <p:nvPr/>
            </p:nvGrpSpPr>
            <p:grpSpPr>
              <a:xfrm>
                <a:off x="1956472" y="1726831"/>
                <a:ext cx="5626348" cy="3514894"/>
                <a:chOff x="1956472" y="1726831"/>
                <a:chExt cx="5626348" cy="3514894"/>
              </a:xfrm>
            </p:grpSpPr>
            <p:sp>
              <p:nvSpPr>
                <p:cNvPr id="146" name="Google Shape;409;p23">
                  <a:extLst>
                    <a:ext uri="{FF2B5EF4-FFF2-40B4-BE49-F238E27FC236}">
                      <a16:creationId xmlns:a16="http://schemas.microsoft.com/office/drawing/2014/main" id="{EB2E06EE-DB58-CD21-1496-9F0580DC12AA}"/>
                    </a:ext>
                  </a:extLst>
                </p:cNvPr>
                <p:cNvSpPr txBox="1"/>
                <p:nvPr/>
              </p:nvSpPr>
              <p:spPr>
                <a:xfrm>
                  <a:off x="3882456" y="1726831"/>
                  <a:ext cx="975300"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15</a:t>
                  </a:r>
                  <a:r>
                    <a:rPr kumimoji="0" lang="en" sz="2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2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8" name="Google Shape;411;p23">
                  <a:extLst>
                    <a:ext uri="{FF2B5EF4-FFF2-40B4-BE49-F238E27FC236}">
                      <a16:creationId xmlns:a16="http://schemas.microsoft.com/office/drawing/2014/main" id="{B4B5F147-A000-E649-B860-E39605467027}"/>
                    </a:ext>
                  </a:extLst>
                </p:cNvPr>
                <p:cNvSpPr txBox="1"/>
                <p:nvPr/>
              </p:nvSpPr>
              <p:spPr>
                <a:xfrm>
                  <a:off x="1956472" y="4431122"/>
                  <a:ext cx="5626348" cy="810603"/>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511,180 licitaciones del periodo 2012 a abril del 2022.</a:t>
                  </a:r>
                  <a:endParaRPr sz="1100" dirty="0">
                    <a:solidFill>
                      <a:srgbClr val="494949"/>
                    </a:solidFill>
                    <a:latin typeface="Barlow Semi Condensed"/>
                    <a:sym typeface="Roboto"/>
                  </a:endParaRPr>
                </a:p>
              </p:txBody>
            </p:sp>
          </p:grpSp>
          <p:grpSp>
            <p:nvGrpSpPr>
              <p:cNvPr id="131" name="Grupo 130">
                <a:extLst>
                  <a:ext uri="{FF2B5EF4-FFF2-40B4-BE49-F238E27FC236}">
                    <a16:creationId xmlns:a16="http://schemas.microsoft.com/office/drawing/2014/main" id="{9D1347C9-BCC4-962E-DB5C-BDD123A6C558}"/>
                  </a:ext>
                </a:extLst>
              </p:cNvPr>
              <p:cNvGrpSpPr/>
              <p:nvPr/>
            </p:nvGrpSpPr>
            <p:grpSpPr>
              <a:xfrm>
                <a:off x="740046" y="1291575"/>
                <a:ext cx="7770789" cy="3252300"/>
                <a:chOff x="740046" y="1291575"/>
                <a:chExt cx="7770789" cy="3252300"/>
              </a:xfrm>
            </p:grpSpPr>
            <p:grpSp>
              <p:nvGrpSpPr>
                <p:cNvPr id="132" name="Google Shape;414;p23">
                  <a:extLst>
                    <a:ext uri="{FF2B5EF4-FFF2-40B4-BE49-F238E27FC236}">
                      <a16:creationId xmlns:a16="http://schemas.microsoft.com/office/drawing/2014/main" id="{385E0534-7FAE-10EC-A3DE-B9652566D2C2}"/>
                    </a:ext>
                  </a:extLst>
                </p:cNvPr>
                <p:cNvGrpSpPr/>
                <p:nvPr/>
              </p:nvGrpSpPr>
              <p:grpSpPr>
                <a:xfrm>
                  <a:off x="740046" y="1291575"/>
                  <a:ext cx="5458004" cy="3252300"/>
                  <a:chOff x="740046" y="1291575"/>
                  <a:chExt cx="5458004" cy="3252300"/>
                </a:xfrm>
              </p:grpSpPr>
              <p:sp>
                <p:nvSpPr>
                  <p:cNvPr id="140" name="Google Shape;415;p23">
                    <a:extLst>
                      <a:ext uri="{FF2B5EF4-FFF2-40B4-BE49-F238E27FC236}">
                        <a16:creationId xmlns:a16="http://schemas.microsoft.com/office/drawing/2014/main" id="{C1E52214-0443-3DD2-8FFD-74FB3811026D}"/>
                      </a:ext>
                    </a:extLst>
                  </p:cNvPr>
                  <p:cNvSpPr/>
                  <p:nvPr/>
                </p:nvSpPr>
                <p:spPr>
                  <a:xfrm>
                    <a:off x="2945750" y="1291575"/>
                    <a:ext cx="3252300" cy="3252300"/>
                  </a:xfrm>
                  <a:prstGeom prst="pie">
                    <a:avLst>
                      <a:gd name="adj1" fmla="val 532645"/>
                      <a:gd name="adj2" fmla="val 17517073"/>
                    </a:avLst>
                  </a:prstGeom>
                  <a:solidFill>
                    <a:srgbClr val="78B9D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416;p23">
                    <a:extLst>
                      <a:ext uri="{FF2B5EF4-FFF2-40B4-BE49-F238E27FC236}">
                        <a16:creationId xmlns:a16="http://schemas.microsoft.com/office/drawing/2014/main" id="{EF71FE2B-9A4D-B69C-AD3A-6FA3889CE0BE}"/>
                      </a:ext>
                    </a:extLst>
                  </p:cNvPr>
                  <p:cNvSpPr txBox="1"/>
                  <p:nvPr/>
                </p:nvSpPr>
                <p:spPr>
                  <a:xfrm>
                    <a:off x="3085727" y="2917725"/>
                    <a:ext cx="1414575"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FFFFFF"/>
                        </a:solidFill>
                        <a:effectLst/>
                        <a:uLnTx/>
                        <a:uFillTx/>
                        <a:latin typeface="Fira Sans Extra Condensed Medium"/>
                        <a:ea typeface="Fira Sans Extra Condensed"/>
                        <a:cs typeface="Fira Sans Extra Condensed"/>
                        <a:sym typeface="Fira Sans Extra Condensed Medium"/>
                      </a:rPr>
                      <a:t>75.79</a:t>
                    </a:r>
                    <a:r>
                      <a:rPr kumimoji="0" lang="en"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2" name="Google Shape;417;p23">
                    <a:extLst>
                      <a:ext uri="{FF2B5EF4-FFF2-40B4-BE49-F238E27FC236}">
                        <a16:creationId xmlns:a16="http://schemas.microsoft.com/office/drawing/2014/main" id="{B3F1DC4A-BABB-11B8-880D-77B7E1530941}"/>
                      </a:ext>
                    </a:extLst>
                  </p:cNvPr>
                  <p:cNvSpPr txBox="1"/>
                  <p:nvPr/>
                </p:nvSpPr>
                <p:spPr>
                  <a:xfrm>
                    <a:off x="740046" y="3285996"/>
                    <a:ext cx="2007899" cy="2796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rPr>
                      <a:t>Único CPV</a:t>
                    </a:r>
                    <a:endParaRPr kumimoji="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endParaRPr>
                  </a:p>
                </p:txBody>
              </p:sp>
              <p:sp>
                <p:nvSpPr>
                  <p:cNvPr id="143" name="Google Shape;418;p23">
                    <a:extLst>
                      <a:ext uri="{FF2B5EF4-FFF2-40B4-BE49-F238E27FC236}">
                        <a16:creationId xmlns:a16="http://schemas.microsoft.com/office/drawing/2014/main" id="{E3E30086-8174-D180-629A-D9E8597FDFEE}"/>
                      </a:ext>
                    </a:extLst>
                  </p:cNvPr>
                  <p:cNvSpPr txBox="1"/>
                  <p:nvPr/>
                </p:nvSpPr>
                <p:spPr>
                  <a:xfrm>
                    <a:off x="777854" y="3597088"/>
                    <a:ext cx="2007900" cy="404257"/>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387,395</a:t>
                    </a:r>
                    <a:endParaRPr sz="1100" dirty="0">
                      <a:solidFill>
                        <a:srgbClr val="494949"/>
                      </a:solidFill>
                      <a:latin typeface="Barlow Semi Condensed"/>
                      <a:sym typeface="Roboto"/>
                    </a:endParaRPr>
                  </a:p>
                </p:txBody>
              </p:sp>
              <p:sp>
                <p:nvSpPr>
                  <p:cNvPr id="144" name="Google Shape;419;p23">
                    <a:extLst>
                      <a:ext uri="{FF2B5EF4-FFF2-40B4-BE49-F238E27FC236}">
                        <a16:creationId xmlns:a16="http://schemas.microsoft.com/office/drawing/2014/main" id="{B2328FDB-F0B8-3535-EA65-21E02BF13F96}"/>
                      </a:ext>
                    </a:extLst>
                  </p:cNvPr>
                  <p:cNvSpPr/>
                  <p:nvPr/>
                </p:nvSpPr>
                <p:spPr>
                  <a:xfrm>
                    <a:off x="930551" y="3149598"/>
                    <a:ext cx="683101" cy="981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145" name="Google Shape;420;p23">
                    <a:extLst>
                      <a:ext uri="{FF2B5EF4-FFF2-40B4-BE49-F238E27FC236}">
                        <a16:creationId xmlns:a16="http://schemas.microsoft.com/office/drawing/2014/main" id="{50020F8D-9CA3-7772-1622-0B779BBD6CB7}"/>
                      </a:ext>
                    </a:extLst>
                  </p:cNvPr>
                  <p:cNvCxnSpPr/>
                  <p:nvPr/>
                </p:nvCxnSpPr>
                <p:spPr>
                  <a:xfrm>
                    <a:off x="1853349" y="3190512"/>
                    <a:ext cx="1061165" cy="0"/>
                  </a:xfrm>
                  <a:prstGeom prst="straightConnector1">
                    <a:avLst/>
                  </a:prstGeom>
                  <a:noFill/>
                  <a:ln w="19050" cap="flat" cmpd="sng">
                    <a:solidFill>
                      <a:srgbClr val="78B9DD"/>
                    </a:solidFill>
                    <a:prstDash val="solid"/>
                    <a:round/>
                    <a:headEnd type="none" w="med" len="med"/>
                    <a:tailEnd type="none" w="med" len="med"/>
                  </a:ln>
                </p:spPr>
              </p:cxnSp>
            </p:grpSp>
            <p:grpSp>
              <p:nvGrpSpPr>
                <p:cNvPr id="133" name="Google Shape;428;p23">
                  <a:extLst>
                    <a:ext uri="{FF2B5EF4-FFF2-40B4-BE49-F238E27FC236}">
                      <a16:creationId xmlns:a16="http://schemas.microsoft.com/office/drawing/2014/main" id="{66CBD3DA-741A-18D3-C60D-CF1A110CC6A0}"/>
                    </a:ext>
                  </a:extLst>
                </p:cNvPr>
                <p:cNvGrpSpPr/>
                <p:nvPr/>
              </p:nvGrpSpPr>
              <p:grpSpPr>
                <a:xfrm>
                  <a:off x="2945751" y="1291575"/>
                  <a:ext cx="5565084" cy="3252300"/>
                  <a:chOff x="2945751" y="1291575"/>
                  <a:chExt cx="5565084" cy="3252300"/>
                </a:xfrm>
              </p:grpSpPr>
              <p:sp>
                <p:nvSpPr>
                  <p:cNvPr id="134" name="Google Shape;429;p23">
                    <a:extLst>
                      <a:ext uri="{FF2B5EF4-FFF2-40B4-BE49-F238E27FC236}">
                        <a16:creationId xmlns:a16="http://schemas.microsoft.com/office/drawing/2014/main" id="{5D5C83F4-296D-FE3F-2BE6-A747F4753B14}"/>
                      </a:ext>
                    </a:extLst>
                  </p:cNvPr>
                  <p:cNvSpPr/>
                  <p:nvPr/>
                </p:nvSpPr>
                <p:spPr>
                  <a:xfrm>
                    <a:off x="2945751" y="1291575"/>
                    <a:ext cx="3252301" cy="3252300"/>
                  </a:xfrm>
                  <a:prstGeom prst="pie">
                    <a:avLst>
                      <a:gd name="adj1" fmla="val 18482669"/>
                      <a:gd name="adj2" fmla="val 547732"/>
                    </a:avLst>
                  </a:prstGeom>
                  <a:solidFill>
                    <a:srgbClr val="81B39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430;p23">
                    <a:extLst>
                      <a:ext uri="{FF2B5EF4-FFF2-40B4-BE49-F238E27FC236}">
                        <a16:creationId xmlns:a16="http://schemas.microsoft.com/office/drawing/2014/main" id="{BBAC8BCD-6FEF-0D01-C411-BD06FCA7B214}"/>
                      </a:ext>
                    </a:extLst>
                  </p:cNvPr>
                  <p:cNvSpPr txBox="1"/>
                  <p:nvPr/>
                </p:nvSpPr>
                <p:spPr>
                  <a:xfrm>
                    <a:off x="4786113" y="2425512"/>
                    <a:ext cx="1410919"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23.07</a:t>
                    </a:r>
                    <a:r>
                      <a:rPr kumimoji="0" lang="en"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36" name="Google Shape;431;p23">
                    <a:extLst>
                      <a:ext uri="{FF2B5EF4-FFF2-40B4-BE49-F238E27FC236}">
                        <a16:creationId xmlns:a16="http://schemas.microsoft.com/office/drawing/2014/main" id="{2C272500-D40D-29E6-7C94-3B9A73EF3276}"/>
                      </a:ext>
                    </a:extLst>
                  </p:cNvPr>
                  <p:cNvSpPr txBox="1"/>
                  <p:nvPr/>
                </p:nvSpPr>
                <p:spPr>
                  <a:xfrm>
                    <a:off x="6197032" y="2710477"/>
                    <a:ext cx="2313803" cy="2796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rPr>
                      <a:t>Múltiples CPV</a:t>
                    </a:r>
                    <a:endParaRPr kumimoji="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endParaRPr>
                  </a:p>
                </p:txBody>
              </p:sp>
              <p:sp>
                <p:nvSpPr>
                  <p:cNvPr id="137" name="Google Shape;432;p23">
                    <a:extLst>
                      <a:ext uri="{FF2B5EF4-FFF2-40B4-BE49-F238E27FC236}">
                        <a16:creationId xmlns:a16="http://schemas.microsoft.com/office/drawing/2014/main" id="{B2D67873-EA1B-6E99-9846-4C0766F66AD7}"/>
                      </a:ext>
                    </a:extLst>
                  </p:cNvPr>
                  <p:cNvSpPr txBox="1"/>
                  <p:nvPr/>
                </p:nvSpPr>
                <p:spPr>
                  <a:xfrm>
                    <a:off x="6224047" y="3068597"/>
                    <a:ext cx="2007899" cy="405831"/>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117,985</a:t>
                    </a:r>
                    <a:endParaRPr sz="1100" dirty="0">
                      <a:solidFill>
                        <a:srgbClr val="494949"/>
                      </a:solidFill>
                      <a:latin typeface="Barlow Semi Condensed"/>
                      <a:sym typeface="Roboto"/>
                    </a:endParaRPr>
                  </a:p>
                </p:txBody>
              </p:sp>
              <p:sp>
                <p:nvSpPr>
                  <p:cNvPr id="138" name="Google Shape;433;p23">
                    <a:extLst>
                      <a:ext uri="{FF2B5EF4-FFF2-40B4-BE49-F238E27FC236}">
                        <a16:creationId xmlns:a16="http://schemas.microsoft.com/office/drawing/2014/main" id="{03CF9A30-0D36-03C0-BDE3-7EC94A4B4F45}"/>
                      </a:ext>
                    </a:extLst>
                  </p:cNvPr>
                  <p:cNvSpPr/>
                  <p:nvPr/>
                </p:nvSpPr>
                <p:spPr>
                  <a:xfrm>
                    <a:off x="7578506" y="2551974"/>
                    <a:ext cx="759000" cy="98100"/>
                  </a:xfrm>
                  <a:prstGeom prst="rect">
                    <a:avLst/>
                  </a:prstGeom>
                  <a:solidFill>
                    <a:srgbClr val="81B39F"/>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139" name="Google Shape;434;p23">
                    <a:extLst>
                      <a:ext uri="{FF2B5EF4-FFF2-40B4-BE49-F238E27FC236}">
                        <a16:creationId xmlns:a16="http://schemas.microsoft.com/office/drawing/2014/main" id="{B9CB439A-500A-92E5-F1B0-3C74DEA07333}"/>
                      </a:ext>
                    </a:extLst>
                  </p:cNvPr>
                  <p:cNvCxnSpPr/>
                  <p:nvPr/>
                </p:nvCxnSpPr>
                <p:spPr>
                  <a:xfrm>
                    <a:off x="6220456" y="2601036"/>
                    <a:ext cx="1061165" cy="0"/>
                  </a:xfrm>
                  <a:prstGeom prst="straightConnector1">
                    <a:avLst/>
                  </a:prstGeom>
                  <a:noFill/>
                  <a:ln w="19050" cap="flat" cmpd="sng">
                    <a:solidFill>
                      <a:srgbClr val="81B39F"/>
                    </a:solidFill>
                    <a:prstDash val="solid"/>
                    <a:round/>
                    <a:headEnd type="none" w="med" len="med"/>
                    <a:tailEnd type="none" w="med" len="med"/>
                  </a:ln>
                </p:spPr>
              </p:cxnSp>
            </p:grpSp>
          </p:grpSp>
        </p:grpSp>
      </p:grpSp>
      <p:sp>
        <p:nvSpPr>
          <p:cNvPr id="157" name="Google Shape;2644;p48">
            <a:extLst>
              <a:ext uri="{FF2B5EF4-FFF2-40B4-BE49-F238E27FC236}">
                <a16:creationId xmlns:a16="http://schemas.microsoft.com/office/drawing/2014/main" id="{D9081061-472D-BC32-1922-E1C9D64E0268}"/>
              </a:ext>
            </a:extLst>
          </p:cNvPr>
          <p:cNvSpPr txBox="1"/>
          <p:nvPr/>
        </p:nvSpPr>
        <p:spPr>
          <a:xfrm>
            <a:off x="5065592" y="2792632"/>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Grupo</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58" name="Google Shape;2645;p48">
            <a:extLst>
              <a:ext uri="{FF2B5EF4-FFF2-40B4-BE49-F238E27FC236}">
                <a16:creationId xmlns:a16="http://schemas.microsoft.com/office/drawing/2014/main" id="{E27B6F81-E998-3433-C164-1BEBEC62571A}"/>
              </a:ext>
            </a:extLst>
          </p:cNvPr>
          <p:cNvSpPr txBox="1"/>
          <p:nvPr/>
        </p:nvSpPr>
        <p:spPr>
          <a:xfrm>
            <a:off x="7377801" y="2781934"/>
            <a:ext cx="622200"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88%</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59" name="Google Shape;2646;p48">
            <a:extLst>
              <a:ext uri="{FF2B5EF4-FFF2-40B4-BE49-F238E27FC236}">
                <a16:creationId xmlns:a16="http://schemas.microsoft.com/office/drawing/2014/main" id="{B6A7D115-DC44-DB25-BE43-03D02C6D7E28}"/>
              </a:ext>
            </a:extLst>
          </p:cNvPr>
          <p:cNvSpPr/>
          <p:nvPr/>
        </p:nvSpPr>
        <p:spPr>
          <a:xfrm rot="5400000">
            <a:off x="6437273" y="1780070"/>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647;p48">
            <a:extLst>
              <a:ext uri="{FF2B5EF4-FFF2-40B4-BE49-F238E27FC236}">
                <a16:creationId xmlns:a16="http://schemas.microsoft.com/office/drawing/2014/main" id="{3904714C-DDF2-1657-98D1-F1B9EEE42110}"/>
              </a:ext>
            </a:extLst>
          </p:cNvPr>
          <p:cNvSpPr/>
          <p:nvPr/>
        </p:nvSpPr>
        <p:spPr>
          <a:xfrm rot="5400000">
            <a:off x="6183154" y="2031764"/>
            <a:ext cx="218100" cy="224791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644;p48">
            <a:extLst>
              <a:ext uri="{FF2B5EF4-FFF2-40B4-BE49-F238E27FC236}">
                <a16:creationId xmlns:a16="http://schemas.microsoft.com/office/drawing/2014/main" id="{C1C467B6-E50C-0BEC-F6C6-40AE6C8097A2}"/>
              </a:ext>
            </a:extLst>
          </p:cNvPr>
          <p:cNvSpPr txBox="1"/>
          <p:nvPr/>
        </p:nvSpPr>
        <p:spPr>
          <a:xfrm>
            <a:off x="5086258" y="3369139"/>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Clase</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2" name="Google Shape;2645;p48">
            <a:extLst>
              <a:ext uri="{FF2B5EF4-FFF2-40B4-BE49-F238E27FC236}">
                <a16:creationId xmlns:a16="http://schemas.microsoft.com/office/drawing/2014/main" id="{BE7A1C6D-9062-BA85-CD21-1370DF903891}"/>
              </a:ext>
            </a:extLst>
          </p:cNvPr>
          <p:cNvSpPr txBox="1"/>
          <p:nvPr/>
        </p:nvSpPr>
        <p:spPr>
          <a:xfrm>
            <a:off x="7399231" y="3369139"/>
            <a:ext cx="622200"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70%</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3" name="Google Shape;2646;p48">
            <a:extLst>
              <a:ext uri="{FF2B5EF4-FFF2-40B4-BE49-F238E27FC236}">
                <a16:creationId xmlns:a16="http://schemas.microsoft.com/office/drawing/2014/main" id="{C8409BEF-11A6-FF86-5550-B5D5F39AE17F}"/>
              </a:ext>
            </a:extLst>
          </p:cNvPr>
          <p:cNvSpPr/>
          <p:nvPr/>
        </p:nvSpPr>
        <p:spPr>
          <a:xfrm rot="5400000">
            <a:off x="6447764" y="2367878"/>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647;p48">
            <a:extLst>
              <a:ext uri="{FF2B5EF4-FFF2-40B4-BE49-F238E27FC236}">
                <a16:creationId xmlns:a16="http://schemas.microsoft.com/office/drawing/2014/main" id="{2FB52CC9-A54B-BB4B-3756-D38AD4C23617}"/>
              </a:ext>
            </a:extLst>
          </p:cNvPr>
          <p:cNvSpPr/>
          <p:nvPr/>
        </p:nvSpPr>
        <p:spPr>
          <a:xfrm rot="5400000">
            <a:off x="5947420" y="2865797"/>
            <a:ext cx="218100" cy="175546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644;p48">
            <a:extLst>
              <a:ext uri="{FF2B5EF4-FFF2-40B4-BE49-F238E27FC236}">
                <a16:creationId xmlns:a16="http://schemas.microsoft.com/office/drawing/2014/main" id="{31EE3171-0706-A526-98EA-86448C9E65E6}"/>
              </a:ext>
            </a:extLst>
          </p:cNvPr>
          <p:cNvSpPr txBox="1"/>
          <p:nvPr/>
        </p:nvSpPr>
        <p:spPr>
          <a:xfrm>
            <a:off x="5081709" y="3940166"/>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Categoría</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6" name="Google Shape;2645;p48">
            <a:extLst>
              <a:ext uri="{FF2B5EF4-FFF2-40B4-BE49-F238E27FC236}">
                <a16:creationId xmlns:a16="http://schemas.microsoft.com/office/drawing/2014/main" id="{B57A9D9B-9502-A825-C50E-535B45523CD7}"/>
              </a:ext>
            </a:extLst>
          </p:cNvPr>
          <p:cNvSpPr txBox="1"/>
          <p:nvPr/>
        </p:nvSpPr>
        <p:spPr>
          <a:xfrm>
            <a:off x="7419430" y="3950451"/>
            <a:ext cx="622200"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50%</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7" name="Google Shape;2646;p48">
            <a:extLst>
              <a:ext uri="{FF2B5EF4-FFF2-40B4-BE49-F238E27FC236}">
                <a16:creationId xmlns:a16="http://schemas.microsoft.com/office/drawing/2014/main" id="{705A7F3E-9ABF-B9FD-BC45-4DD94B2C4D7F}"/>
              </a:ext>
            </a:extLst>
          </p:cNvPr>
          <p:cNvSpPr/>
          <p:nvPr/>
        </p:nvSpPr>
        <p:spPr>
          <a:xfrm rot="5400000">
            <a:off x="6463861" y="2930490"/>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2647;p48">
            <a:extLst>
              <a:ext uri="{FF2B5EF4-FFF2-40B4-BE49-F238E27FC236}">
                <a16:creationId xmlns:a16="http://schemas.microsoft.com/office/drawing/2014/main" id="{DD2FB9A9-4F4D-639E-287A-2928D1180009}"/>
              </a:ext>
            </a:extLst>
          </p:cNvPr>
          <p:cNvSpPr/>
          <p:nvPr/>
        </p:nvSpPr>
        <p:spPr>
          <a:xfrm rot="5400000">
            <a:off x="5751267" y="3640661"/>
            <a:ext cx="218101" cy="1330961"/>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425;p23">
            <a:extLst>
              <a:ext uri="{FF2B5EF4-FFF2-40B4-BE49-F238E27FC236}">
                <a16:creationId xmlns:a16="http://schemas.microsoft.com/office/drawing/2014/main" id="{A0485ABD-B73A-E21D-82D3-AA703CDBE945}"/>
              </a:ext>
            </a:extLst>
          </p:cNvPr>
          <p:cNvSpPr txBox="1"/>
          <p:nvPr/>
        </p:nvSpPr>
        <p:spPr>
          <a:xfrm>
            <a:off x="5178739" y="4174168"/>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193,798</a:t>
            </a:r>
            <a:endParaRPr sz="1100" dirty="0">
              <a:solidFill>
                <a:srgbClr val="494949"/>
              </a:solidFill>
              <a:latin typeface="Barlow Semi Condensed"/>
              <a:sym typeface="Roboto"/>
            </a:endParaRPr>
          </a:p>
        </p:txBody>
      </p:sp>
      <p:sp>
        <p:nvSpPr>
          <p:cNvPr id="171" name="Google Shape;425;p23">
            <a:extLst>
              <a:ext uri="{FF2B5EF4-FFF2-40B4-BE49-F238E27FC236}">
                <a16:creationId xmlns:a16="http://schemas.microsoft.com/office/drawing/2014/main" id="{2F128799-069D-F82C-553C-4484B75682C4}"/>
              </a:ext>
            </a:extLst>
          </p:cNvPr>
          <p:cNvSpPr txBox="1"/>
          <p:nvPr/>
        </p:nvSpPr>
        <p:spPr>
          <a:xfrm>
            <a:off x="5153531" y="3628406"/>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282,452</a:t>
            </a:r>
            <a:endParaRPr sz="1100" dirty="0">
              <a:solidFill>
                <a:srgbClr val="494949"/>
              </a:solidFill>
              <a:latin typeface="Barlow Semi Condensed"/>
              <a:sym typeface="Roboto"/>
            </a:endParaRPr>
          </a:p>
        </p:txBody>
      </p:sp>
      <p:sp>
        <p:nvSpPr>
          <p:cNvPr id="172" name="Google Shape;425;p23">
            <a:extLst>
              <a:ext uri="{FF2B5EF4-FFF2-40B4-BE49-F238E27FC236}">
                <a16:creationId xmlns:a16="http://schemas.microsoft.com/office/drawing/2014/main" id="{350F1F92-8545-3950-BE8A-DA98E5EF3D53}"/>
              </a:ext>
            </a:extLst>
          </p:cNvPr>
          <p:cNvSpPr txBox="1"/>
          <p:nvPr/>
        </p:nvSpPr>
        <p:spPr>
          <a:xfrm>
            <a:off x="5142816" y="3028316"/>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344,532</a:t>
            </a:r>
            <a:endParaRPr sz="1100" dirty="0">
              <a:solidFill>
                <a:srgbClr val="494949"/>
              </a:solidFill>
              <a:latin typeface="Barlow Semi Condensed"/>
              <a:sym typeface="Roboto"/>
            </a:endParaRPr>
          </a:p>
        </p:txBody>
      </p:sp>
      <p:sp>
        <p:nvSpPr>
          <p:cNvPr id="173" name="Google Shape;425;p23">
            <a:extLst>
              <a:ext uri="{FF2B5EF4-FFF2-40B4-BE49-F238E27FC236}">
                <a16:creationId xmlns:a16="http://schemas.microsoft.com/office/drawing/2014/main" id="{317E2D05-B75A-611B-A790-AB0BBD448BE0}"/>
              </a:ext>
            </a:extLst>
          </p:cNvPr>
          <p:cNvSpPr txBox="1"/>
          <p:nvPr/>
        </p:nvSpPr>
        <p:spPr>
          <a:xfrm>
            <a:off x="5142816" y="2451934"/>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387,395</a:t>
            </a:r>
            <a:endParaRPr sz="1100" dirty="0">
              <a:solidFill>
                <a:srgbClr val="494949"/>
              </a:solidFill>
              <a:latin typeface="Barlow Semi Condensed"/>
              <a:sym typeface="Roboto"/>
            </a:endParaRPr>
          </a:p>
        </p:txBody>
      </p:sp>
      <p:sp>
        <p:nvSpPr>
          <p:cNvPr id="65" name="CuadroTexto 64">
            <a:extLst>
              <a:ext uri="{FF2B5EF4-FFF2-40B4-BE49-F238E27FC236}">
                <a16:creationId xmlns:a16="http://schemas.microsoft.com/office/drawing/2014/main" id="{CFE07CEB-AA38-FCEE-7E19-A15315FD1CFF}"/>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18</a:t>
            </a:r>
          </a:p>
        </p:txBody>
      </p:sp>
      <p:pic>
        <p:nvPicPr>
          <p:cNvPr id="66" name="Picture 2">
            <a:extLst>
              <a:ext uri="{FF2B5EF4-FFF2-40B4-BE49-F238E27FC236}">
                <a16:creationId xmlns:a16="http://schemas.microsoft.com/office/drawing/2014/main" id="{C628BC62-5BE1-DBF0-859C-4CEE128FC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97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40" name="Google Shape;2640;p48"/>
          <p:cNvSpPr txBox="1">
            <a:spLocks noGrp="1"/>
          </p:cNvSpPr>
          <p:nvPr>
            <p:ph type="title"/>
          </p:nvPr>
        </p:nvSpPr>
        <p:spPr>
          <a:xfrm>
            <a:off x="723750" y="33832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Exploración de Licitaciones CPV</a:t>
            </a:r>
            <a:endParaRPr dirty="0"/>
          </a:p>
        </p:txBody>
      </p:sp>
      <p:sp>
        <p:nvSpPr>
          <p:cNvPr id="2642" name="Google Shape;2642;p48"/>
          <p:cNvSpPr txBox="1"/>
          <p:nvPr/>
        </p:nvSpPr>
        <p:spPr>
          <a:xfrm>
            <a:off x="2648751" y="4518658"/>
            <a:ext cx="4489027"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rPr>
              <a:t>Distribución de licitaciones CPV a nivel división</a:t>
            </a:r>
            <a:endParaRPr kumimoji="0" sz="16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pic>
        <p:nvPicPr>
          <p:cNvPr id="1026" name="Picture 2">
            <a:extLst>
              <a:ext uri="{FF2B5EF4-FFF2-40B4-BE49-F238E27FC236}">
                <a16:creationId xmlns:a16="http://schemas.microsoft.com/office/drawing/2014/main" id="{1BE63364-8587-7103-21BA-47F68F13D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24" y="1753737"/>
            <a:ext cx="8580505" cy="2769299"/>
          </a:xfrm>
          <a:prstGeom prst="rect">
            <a:avLst/>
          </a:prstGeom>
          <a:noFill/>
          <a:extLst>
            <a:ext uri="{909E8E84-426E-40DD-AFC4-6F175D3DCCD1}">
              <a14:hiddenFill xmlns:a14="http://schemas.microsoft.com/office/drawing/2010/main">
                <a:solidFill>
                  <a:srgbClr val="FFFFFF"/>
                </a:solidFill>
              </a14:hiddenFill>
            </a:ext>
          </a:extLst>
        </p:spPr>
      </p:pic>
      <p:sp>
        <p:nvSpPr>
          <p:cNvPr id="2" name="Abrir llave 1">
            <a:extLst>
              <a:ext uri="{FF2B5EF4-FFF2-40B4-BE49-F238E27FC236}">
                <a16:creationId xmlns:a16="http://schemas.microsoft.com/office/drawing/2014/main" id="{8F786E56-B07D-8673-E580-97EE02B10EC0}"/>
              </a:ext>
            </a:extLst>
          </p:cNvPr>
          <p:cNvSpPr/>
          <p:nvPr/>
        </p:nvSpPr>
        <p:spPr>
          <a:xfrm rot="5400000">
            <a:off x="8168944" y="3474115"/>
            <a:ext cx="114486" cy="8120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6" name="Google Shape;432;p23">
            <a:extLst>
              <a:ext uri="{FF2B5EF4-FFF2-40B4-BE49-F238E27FC236}">
                <a16:creationId xmlns:a16="http://schemas.microsoft.com/office/drawing/2014/main" id="{1673B367-9E70-8206-0188-319A7A40758C}"/>
              </a:ext>
            </a:extLst>
          </p:cNvPr>
          <p:cNvSpPr txBox="1"/>
          <p:nvPr/>
        </p:nvSpPr>
        <p:spPr>
          <a:xfrm>
            <a:off x="7349332" y="3576663"/>
            <a:ext cx="1111862" cy="192079"/>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&lt;1000</a:t>
            </a:r>
            <a:endParaRPr sz="1100" dirty="0">
              <a:solidFill>
                <a:srgbClr val="494949"/>
              </a:solidFill>
              <a:latin typeface="Barlow Semi Condensed"/>
              <a:sym typeface="Roboto"/>
            </a:endParaRPr>
          </a:p>
        </p:txBody>
      </p:sp>
      <p:sp>
        <p:nvSpPr>
          <p:cNvPr id="65" name="CuadroTexto 64">
            <a:extLst>
              <a:ext uri="{FF2B5EF4-FFF2-40B4-BE49-F238E27FC236}">
                <a16:creationId xmlns:a16="http://schemas.microsoft.com/office/drawing/2014/main" id="{E3AC7201-9987-EEDD-CC74-74297547AB69}"/>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19</a:t>
            </a:r>
          </a:p>
        </p:txBody>
      </p:sp>
      <p:pic>
        <p:nvPicPr>
          <p:cNvPr id="66" name="Picture 2">
            <a:extLst>
              <a:ext uri="{FF2B5EF4-FFF2-40B4-BE49-F238E27FC236}">
                <a16:creationId xmlns:a16="http://schemas.microsoft.com/office/drawing/2014/main" id="{81C3EB21-50FA-CB35-01EE-7DF78A9B2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964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40" name="Google Shape;2640;p48"/>
          <p:cNvSpPr txBox="1">
            <a:spLocks noGrp="1"/>
          </p:cNvSpPr>
          <p:nvPr>
            <p:ph type="title"/>
          </p:nvPr>
        </p:nvSpPr>
        <p:spPr>
          <a:xfrm>
            <a:off x="723750" y="33832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Exploración de Licitaciones CUCoP</a:t>
            </a:r>
            <a:endParaRPr dirty="0"/>
          </a:p>
        </p:txBody>
      </p:sp>
      <p:sp>
        <p:nvSpPr>
          <p:cNvPr id="2642" name="Google Shape;2642;p48"/>
          <p:cNvSpPr txBox="1"/>
          <p:nvPr/>
        </p:nvSpPr>
        <p:spPr>
          <a:xfrm>
            <a:off x="937939" y="1637830"/>
            <a:ext cx="3218700"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800" dirty="0">
                <a:solidFill>
                  <a:srgbClr val="77C6FC"/>
                </a:solidFill>
                <a:latin typeface="Barlow Semi Condensed Medium"/>
                <a:ea typeface="Barlow Semi Condensed Medium"/>
                <a:cs typeface="Barlow Semi Condensed Medium"/>
                <a:sym typeface="Barlow Semi Condensed Medium"/>
              </a:rPr>
              <a:t>Total de registros</a:t>
            </a:r>
            <a:endParaRPr kumimoji="0"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sp>
        <p:nvSpPr>
          <p:cNvPr id="2643" name="Google Shape;2643;p48"/>
          <p:cNvSpPr txBox="1"/>
          <p:nvPr/>
        </p:nvSpPr>
        <p:spPr>
          <a:xfrm>
            <a:off x="5184648" y="1631736"/>
            <a:ext cx="2752200"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rPr>
              <a:t>Nivel jerárquico</a:t>
            </a:r>
            <a:endParaRPr kumimoji="0" sz="18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sp>
        <p:nvSpPr>
          <p:cNvPr id="2644" name="Google Shape;2644;p48"/>
          <p:cNvSpPr txBox="1"/>
          <p:nvPr/>
        </p:nvSpPr>
        <p:spPr>
          <a:xfrm>
            <a:off x="5075317" y="2133496"/>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Capítulo</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2645" name="Google Shape;2645;p48"/>
          <p:cNvSpPr txBox="1"/>
          <p:nvPr/>
        </p:nvSpPr>
        <p:spPr>
          <a:xfrm>
            <a:off x="7223596" y="2137066"/>
            <a:ext cx="818034"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494949"/>
                </a:solidFill>
                <a:latin typeface="Fjalla One"/>
                <a:ea typeface="Fjalla One"/>
                <a:cs typeface="Fjalla One"/>
                <a:sym typeface="Fjalla One"/>
              </a:rPr>
              <a:t>10</a:t>
            </a: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0%</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2646" name="Google Shape;2646;p48"/>
          <p:cNvSpPr/>
          <p:nvPr/>
        </p:nvSpPr>
        <p:spPr>
          <a:xfrm rot="5400000">
            <a:off x="6447764" y="1126830"/>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47" name="Google Shape;2647;p48"/>
          <p:cNvSpPr/>
          <p:nvPr/>
        </p:nvSpPr>
        <p:spPr>
          <a:xfrm rot="5400000">
            <a:off x="6447303" y="1124866"/>
            <a:ext cx="214172" cy="275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27" name="Grupo 126">
            <a:extLst>
              <a:ext uri="{FF2B5EF4-FFF2-40B4-BE49-F238E27FC236}">
                <a16:creationId xmlns:a16="http://schemas.microsoft.com/office/drawing/2014/main" id="{9A7B52DD-E33C-B817-EBD8-BCD4DF0EE931}"/>
              </a:ext>
            </a:extLst>
          </p:cNvPr>
          <p:cNvGrpSpPr/>
          <p:nvPr/>
        </p:nvGrpSpPr>
        <p:grpSpPr>
          <a:xfrm>
            <a:off x="295870" y="2216321"/>
            <a:ext cx="4493169" cy="1966696"/>
            <a:chOff x="740046" y="1291575"/>
            <a:chExt cx="7790839" cy="3252300"/>
          </a:xfrm>
        </p:grpSpPr>
        <p:grpSp>
          <p:nvGrpSpPr>
            <p:cNvPr id="128" name="Google Shape;421;p23">
              <a:extLst>
                <a:ext uri="{FF2B5EF4-FFF2-40B4-BE49-F238E27FC236}">
                  <a16:creationId xmlns:a16="http://schemas.microsoft.com/office/drawing/2014/main" id="{9ED30265-E3F4-CC17-EF48-06D17D8E3F43}"/>
                </a:ext>
              </a:extLst>
            </p:cNvPr>
            <p:cNvGrpSpPr/>
            <p:nvPr/>
          </p:nvGrpSpPr>
          <p:grpSpPr>
            <a:xfrm>
              <a:off x="2945750" y="1291575"/>
              <a:ext cx="3252300" cy="3252300"/>
              <a:chOff x="2945750" y="1291575"/>
              <a:chExt cx="3252300" cy="3252300"/>
            </a:xfrm>
          </p:grpSpPr>
          <p:sp>
            <p:nvSpPr>
              <p:cNvPr id="151" name="Google Shape;422;p23">
                <a:extLst>
                  <a:ext uri="{FF2B5EF4-FFF2-40B4-BE49-F238E27FC236}">
                    <a16:creationId xmlns:a16="http://schemas.microsoft.com/office/drawing/2014/main" id="{E4AE8A27-5461-E915-D48C-C91D8EDE4398}"/>
                  </a:ext>
                </a:extLst>
              </p:cNvPr>
              <p:cNvSpPr/>
              <p:nvPr/>
            </p:nvSpPr>
            <p:spPr>
              <a:xfrm>
                <a:off x="2945750" y="1291575"/>
                <a:ext cx="3252300" cy="3252300"/>
              </a:xfrm>
              <a:prstGeom prst="pie">
                <a:avLst>
                  <a:gd name="adj1" fmla="val 17548532"/>
                  <a:gd name="adj2" fmla="val 17665334"/>
                </a:avLst>
              </a:prstGeom>
              <a:solidFill>
                <a:srgbClr val="B2C0A7"/>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52" name="Google Shape;423;p23">
                <a:extLst>
                  <a:ext uri="{FF2B5EF4-FFF2-40B4-BE49-F238E27FC236}">
                    <a16:creationId xmlns:a16="http://schemas.microsoft.com/office/drawing/2014/main" id="{569644F6-2325-5895-C119-6A09B6FE39AA}"/>
                  </a:ext>
                </a:extLst>
              </p:cNvPr>
              <p:cNvSpPr txBox="1"/>
              <p:nvPr/>
            </p:nvSpPr>
            <p:spPr>
              <a:xfrm rot="18144805">
                <a:off x="4705226" y="1648991"/>
                <a:ext cx="975300"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0</a:t>
                </a:r>
                <a:r>
                  <a:rPr kumimoji="0" lang="en" sz="11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1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pSp>
        <p:grpSp>
          <p:nvGrpSpPr>
            <p:cNvPr id="129" name="Grupo 128">
              <a:extLst>
                <a:ext uri="{FF2B5EF4-FFF2-40B4-BE49-F238E27FC236}">
                  <a16:creationId xmlns:a16="http://schemas.microsoft.com/office/drawing/2014/main" id="{D163E33F-02F3-020E-2009-259C42D22BDA}"/>
                </a:ext>
              </a:extLst>
            </p:cNvPr>
            <p:cNvGrpSpPr/>
            <p:nvPr/>
          </p:nvGrpSpPr>
          <p:grpSpPr>
            <a:xfrm>
              <a:off x="740046" y="1291575"/>
              <a:ext cx="7790839" cy="3252300"/>
              <a:chOff x="740046" y="1291575"/>
              <a:chExt cx="7790839" cy="3252300"/>
            </a:xfrm>
          </p:grpSpPr>
          <p:sp>
            <p:nvSpPr>
              <p:cNvPr id="146" name="Google Shape;409;p23">
                <a:extLst>
                  <a:ext uri="{FF2B5EF4-FFF2-40B4-BE49-F238E27FC236}">
                    <a16:creationId xmlns:a16="http://schemas.microsoft.com/office/drawing/2014/main" id="{EB2E06EE-DB58-CD21-1496-9F0580DC12AA}"/>
                  </a:ext>
                </a:extLst>
              </p:cNvPr>
              <p:cNvSpPr txBox="1"/>
              <p:nvPr/>
            </p:nvSpPr>
            <p:spPr>
              <a:xfrm>
                <a:off x="3882456" y="1726830"/>
                <a:ext cx="975299"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28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15</a:t>
                </a:r>
                <a:r>
                  <a:rPr kumimoji="0" lang="en" sz="2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28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grpSp>
            <p:nvGrpSpPr>
              <p:cNvPr id="131" name="Grupo 130">
                <a:extLst>
                  <a:ext uri="{FF2B5EF4-FFF2-40B4-BE49-F238E27FC236}">
                    <a16:creationId xmlns:a16="http://schemas.microsoft.com/office/drawing/2014/main" id="{9D1347C9-BCC4-962E-DB5C-BDD123A6C558}"/>
                  </a:ext>
                </a:extLst>
              </p:cNvPr>
              <p:cNvGrpSpPr/>
              <p:nvPr/>
            </p:nvGrpSpPr>
            <p:grpSpPr>
              <a:xfrm>
                <a:off x="740046" y="1291575"/>
                <a:ext cx="7790839" cy="3252300"/>
                <a:chOff x="740046" y="1291575"/>
                <a:chExt cx="7790839" cy="3252300"/>
              </a:xfrm>
            </p:grpSpPr>
            <p:grpSp>
              <p:nvGrpSpPr>
                <p:cNvPr id="132" name="Google Shape;414;p23">
                  <a:extLst>
                    <a:ext uri="{FF2B5EF4-FFF2-40B4-BE49-F238E27FC236}">
                      <a16:creationId xmlns:a16="http://schemas.microsoft.com/office/drawing/2014/main" id="{385E0534-7FAE-10EC-A3DE-B9652566D2C2}"/>
                    </a:ext>
                  </a:extLst>
                </p:cNvPr>
                <p:cNvGrpSpPr/>
                <p:nvPr/>
              </p:nvGrpSpPr>
              <p:grpSpPr>
                <a:xfrm>
                  <a:off x="740046" y="1291575"/>
                  <a:ext cx="5458004" cy="3252300"/>
                  <a:chOff x="740046" y="1291575"/>
                  <a:chExt cx="5458004" cy="3252300"/>
                </a:xfrm>
              </p:grpSpPr>
              <p:sp>
                <p:nvSpPr>
                  <p:cNvPr id="140" name="Google Shape;415;p23">
                    <a:extLst>
                      <a:ext uri="{FF2B5EF4-FFF2-40B4-BE49-F238E27FC236}">
                        <a16:creationId xmlns:a16="http://schemas.microsoft.com/office/drawing/2014/main" id="{C1E52214-0443-3DD2-8FFD-74FB3811026D}"/>
                      </a:ext>
                    </a:extLst>
                  </p:cNvPr>
                  <p:cNvSpPr/>
                  <p:nvPr/>
                </p:nvSpPr>
                <p:spPr>
                  <a:xfrm>
                    <a:off x="2945750" y="1291575"/>
                    <a:ext cx="3252300" cy="3252300"/>
                  </a:xfrm>
                  <a:prstGeom prst="pie">
                    <a:avLst>
                      <a:gd name="adj1" fmla="val 532645"/>
                      <a:gd name="adj2" fmla="val 21101671"/>
                    </a:avLst>
                  </a:prstGeom>
                  <a:solidFill>
                    <a:srgbClr val="78B9D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41" name="Google Shape;416;p23">
                    <a:extLst>
                      <a:ext uri="{FF2B5EF4-FFF2-40B4-BE49-F238E27FC236}">
                        <a16:creationId xmlns:a16="http://schemas.microsoft.com/office/drawing/2014/main" id="{EF71FE2B-9A4D-B69C-AD3A-6FA3889CE0BE}"/>
                      </a:ext>
                    </a:extLst>
                  </p:cNvPr>
                  <p:cNvSpPr txBox="1"/>
                  <p:nvPr/>
                </p:nvSpPr>
                <p:spPr>
                  <a:xfrm>
                    <a:off x="3162187" y="2720794"/>
                    <a:ext cx="1414575" cy="41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FFFFFF"/>
                        </a:solidFill>
                        <a:effectLst/>
                        <a:uLnTx/>
                        <a:uFillTx/>
                        <a:latin typeface="Fira Sans Extra Condensed Medium"/>
                        <a:ea typeface="Fira Sans Extra Condensed"/>
                        <a:cs typeface="Fira Sans Extra Condensed"/>
                        <a:sym typeface="Fira Sans Extra Condensed Medium"/>
                      </a:rPr>
                      <a:t>95.54</a:t>
                    </a:r>
                    <a:r>
                      <a:rPr kumimoji="0" lang="en"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42" name="Google Shape;417;p23">
                    <a:extLst>
                      <a:ext uri="{FF2B5EF4-FFF2-40B4-BE49-F238E27FC236}">
                        <a16:creationId xmlns:a16="http://schemas.microsoft.com/office/drawing/2014/main" id="{B3F1DC4A-BABB-11B8-880D-77B7E1530941}"/>
                      </a:ext>
                    </a:extLst>
                  </p:cNvPr>
                  <p:cNvSpPr txBox="1"/>
                  <p:nvPr/>
                </p:nvSpPr>
                <p:spPr>
                  <a:xfrm>
                    <a:off x="740046" y="3285996"/>
                    <a:ext cx="2007899" cy="279600"/>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rPr>
                      <a:t>Único CUCoP</a:t>
                    </a:r>
                    <a:endParaRPr kumimoji="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endParaRPr>
                  </a:p>
                </p:txBody>
              </p:sp>
              <p:sp>
                <p:nvSpPr>
                  <p:cNvPr id="143" name="Google Shape;418;p23">
                    <a:extLst>
                      <a:ext uri="{FF2B5EF4-FFF2-40B4-BE49-F238E27FC236}">
                        <a16:creationId xmlns:a16="http://schemas.microsoft.com/office/drawing/2014/main" id="{E3E30086-8174-D180-629A-D9E8597FDFEE}"/>
                      </a:ext>
                    </a:extLst>
                  </p:cNvPr>
                  <p:cNvSpPr txBox="1"/>
                  <p:nvPr/>
                </p:nvSpPr>
                <p:spPr>
                  <a:xfrm>
                    <a:off x="777854" y="3529379"/>
                    <a:ext cx="2007901" cy="404257"/>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626,168</a:t>
                    </a:r>
                    <a:endParaRPr sz="1100" dirty="0">
                      <a:solidFill>
                        <a:srgbClr val="494949"/>
                      </a:solidFill>
                      <a:latin typeface="Barlow Semi Condensed"/>
                      <a:sym typeface="Roboto"/>
                    </a:endParaRPr>
                  </a:p>
                </p:txBody>
              </p:sp>
              <p:sp>
                <p:nvSpPr>
                  <p:cNvPr id="144" name="Google Shape;419;p23">
                    <a:extLst>
                      <a:ext uri="{FF2B5EF4-FFF2-40B4-BE49-F238E27FC236}">
                        <a16:creationId xmlns:a16="http://schemas.microsoft.com/office/drawing/2014/main" id="{B2328FDB-F0B8-3535-EA65-21E02BF13F96}"/>
                      </a:ext>
                    </a:extLst>
                  </p:cNvPr>
                  <p:cNvSpPr/>
                  <p:nvPr/>
                </p:nvSpPr>
                <p:spPr>
                  <a:xfrm>
                    <a:off x="930551" y="3149598"/>
                    <a:ext cx="683101" cy="981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145" name="Google Shape;420;p23">
                    <a:extLst>
                      <a:ext uri="{FF2B5EF4-FFF2-40B4-BE49-F238E27FC236}">
                        <a16:creationId xmlns:a16="http://schemas.microsoft.com/office/drawing/2014/main" id="{50020F8D-9CA3-7772-1622-0B779BBD6CB7}"/>
                      </a:ext>
                    </a:extLst>
                  </p:cNvPr>
                  <p:cNvCxnSpPr/>
                  <p:nvPr/>
                </p:nvCxnSpPr>
                <p:spPr>
                  <a:xfrm>
                    <a:off x="1853349" y="3190512"/>
                    <a:ext cx="1061165" cy="0"/>
                  </a:xfrm>
                  <a:prstGeom prst="straightConnector1">
                    <a:avLst/>
                  </a:prstGeom>
                  <a:noFill/>
                  <a:ln w="19050" cap="flat" cmpd="sng">
                    <a:solidFill>
                      <a:srgbClr val="78B9DD"/>
                    </a:solidFill>
                    <a:prstDash val="solid"/>
                    <a:round/>
                    <a:headEnd type="none" w="med" len="med"/>
                    <a:tailEnd type="none" w="med" len="med"/>
                  </a:ln>
                </p:spPr>
              </p:cxnSp>
            </p:grpSp>
            <p:grpSp>
              <p:nvGrpSpPr>
                <p:cNvPr id="133" name="Google Shape;428;p23">
                  <a:extLst>
                    <a:ext uri="{FF2B5EF4-FFF2-40B4-BE49-F238E27FC236}">
                      <a16:creationId xmlns:a16="http://schemas.microsoft.com/office/drawing/2014/main" id="{66CBD3DA-741A-18D3-C60D-CF1A110CC6A0}"/>
                    </a:ext>
                  </a:extLst>
                </p:cNvPr>
                <p:cNvGrpSpPr/>
                <p:nvPr/>
              </p:nvGrpSpPr>
              <p:grpSpPr>
                <a:xfrm>
                  <a:off x="2945750" y="1291575"/>
                  <a:ext cx="5585135" cy="3252300"/>
                  <a:chOff x="2945750" y="1291575"/>
                  <a:chExt cx="5585135" cy="3252300"/>
                </a:xfrm>
              </p:grpSpPr>
              <p:sp>
                <p:nvSpPr>
                  <p:cNvPr id="134" name="Google Shape;429;p23">
                    <a:extLst>
                      <a:ext uri="{FF2B5EF4-FFF2-40B4-BE49-F238E27FC236}">
                        <a16:creationId xmlns:a16="http://schemas.microsoft.com/office/drawing/2014/main" id="{5D5C83F4-296D-FE3F-2BE6-A747F4753B14}"/>
                      </a:ext>
                    </a:extLst>
                  </p:cNvPr>
                  <p:cNvSpPr/>
                  <p:nvPr/>
                </p:nvSpPr>
                <p:spPr>
                  <a:xfrm>
                    <a:off x="2945750" y="1291575"/>
                    <a:ext cx="3252300" cy="3252300"/>
                  </a:xfrm>
                  <a:prstGeom prst="pie">
                    <a:avLst>
                      <a:gd name="adj1" fmla="val 21082282"/>
                      <a:gd name="adj2" fmla="val 603675"/>
                    </a:avLst>
                  </a:prstGeom>
                  <a:solidFill>
                    <a:srgbClr val="81B39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35" name="Google Shape;430;p23">
                    <a:extLst>
                      <a:ext uri="{FF2B5EF4-FFF2-40B4-BE49-F238E27FC236}">
                        <a16:creationId xmlns:a16="http://schemas.microsoft.com/office/drawing/2014/main" id="{BBAC8BCD-6FEF-0D01-C411-BD06FCA7B214}"/>
                      </a:ext>
                    </a:extLst>
                  </p:cNvPr>
                  <p:cNvSpPr txBox="1"/>
                  <p:nvPr/>
                </p:nvSpPr>
                <p:spPr>
                  <a:xfrm>
                    <a:off x="5108661" y="2749823"/>
                    <a:ext cx="1277627" cy="355556"/>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4.46</a:t>
                    </a:r>
                    <a:r>
                      <a:rPr kumimoji="0" lang="en"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rPr>
                      <a:t>%</a:t>
                    </a:r>
                    <a:endParaRPr kumimoji="0" sz="1600" b="0" i="0" u="none" strike="noStrike" kern="0" cap="none" spc="0" normalizeH="0" baseline="0" noProof="0" dirty="0">
                      <a:ln>
                        <a:noFill/>
                      </a:ln>
                      <a:solidFill>
                        <a:srgbClr val="FFFFFF"/>
                      </a:solidFill>
                      <a:effectLst/>
                      <a:uLnTx/>
                      <a:uFillTx/>
                      <a:latin typeface="Fira Sans Extra Condensed"/>
                      <a:ea typeface="Fira Sans Extra Condensed"/>
                      <a:cs typeface="Fira Sans Extra Condensed"/>
                      <a:sym typeface="Fira Sans Extra Condensed"/>
                    </a:endParaRPr>
                  </a:p>
                </p:txBody>
              </p:sp>
              <p:sp>
                <p:nvSpPr>
                  <p:cNvPr id="136" name="Google Shape;431;p23">
                    <a:extLst>
                      <a:ext uri="{FF2B5EF4-FFF2-40B4-BE49-F238E27FC236}">
                        <a16:creationId xmlns:a16="http://schemas.microsoft.com/office/drawing/2014/main" id="{2C272500-D40D-29E6-7C94-3B9A73EF3276}"/>
                      </a:ext>
                    </a:extLst>
                  </p:cNvPr>
                  <p:cNvSpPr txBox="1"/>
                  <p:nvPr/>
                </p:nvSpPr>
                <p:spPr>
                  <a:xfrm>
                    <a:off x="6032991" y="2968455"/>
                    <a:ext cx="2497894" cy="279600"/>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rPr>
                      <a:t>Múltiples CUCoP</a:t>
                    </a:r>
                    <a:endParaRPr kumimoji="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endParaRPr>
                  </a:p>
                </p:txBody>
              </p:sp>
              <p:sp>
                <p:nvSpPr>
                  <p:cNvPr id="137" name="Google Shape;432;p23">
                    <a:extLst>
                      <a:ext uri="{FF2B5EF4-FFF2-40B4-BE49-F238E27FC236}">
                        <a16:creationId xmlns:a16="http://schemas.microsoft.com/office/drawing/2014/main" id="{B2D67873-EA1B-6E99-9846-4C0766F66AD7}"/>
                      </a:ext>
                    </a:extLst>
                  </p:cNvPr>
                  <p:cNvSpPr txBox="1"/>
                  <p:nvPr/>
                </p:nvSpPr>
                <p:spPr>
                  <a:xfrm>
                    <a:off x="6497339" y="3249150"/>
                    <a:ext cx="2007901" cy="405831"/>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27,941</a:t>
                    </a:r>
                    <a:endParaRPr sz="1100" dirty="0">
                      <a:solidFill>
                        <a:srgbClr val="494949"/>
                      </a:solidFill>
                      <a:latin typeface="Barlow Semi Condensed"/>
                      <a:sym typeface="Roboto"/>
                    </a:endParaRPr>
                  </a:p>
                </p:txBody>
              </p:sp>
              <p:sp>
                <p:nvSpPr>
                  <p:cNvPr id="138" name="Google Shape;433;p23">
                    <a:extLst>
                      <a:ext uri="{FF2B5EF4-FFF2-40B4-BE49-F238E27FC236}">
                        <a16:creationId xmlns:a16="http://schemas.microsoft.com/office/drawing/2014/main" id="{03CF9A30-0D36-03C0-BDE3-7EC94A4B4F45}"/>
                      </a:ext>
                    </a:extLst>
                  </p:cNvPr>
                  <p:cNvSpPr/>
                  <p:nvPr/>
                </p:nvSpPr>
                <p:spPr>
                  <a:xfrm>
                    <a:off x="7578506" y="2856656"/>
                    <a:ext cx="759000" cy="98100"/>
                  </a:xfrm>
                  <a:prstGeom prst="rect">
                    <a:avLst/>
                  </a:prstGeom>
                  <a:solidFill>
                    <a:srgbClr val="81B39F"/>
                  </a:solid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cxnSp>
                <p:nvCxnSpPr>
                  <p:cNvPr id="139" name="Google Shape;434;p23">
                    <a:extLst>
                      <a:ext uri="{FF2B5EF4-FFF2-40B4-BE49-F238E27FC236}">
                        <a16:creationId xmlns:a16="http://schemas.microsoft.com/office/drawing/2014/main" id="{B9CB439A-500A-92E5-F1B0-3C74DEA07333}"/>
                      </a:ext>
                    </a:extLst>
                  </p:cNvPr>
                  <p:cNvCxnSpPr/>
                  <p:nvPr/>
                </p:nvCxnSpPr>
                <p:spPr>
                  <a:xfrm>
                    <a:off x="6220456" y="2894439"/>
                    <a:ext cx="1061165" cy="0"/>
                  </a:xfrm>
                  <a:prstGeom prst="straightConnector1">
                    <a:avLst/>
                  </a:prstGeom>
                  <a:noFill/>
                  <a:ln w="19050" cap="flat" cmpd="sng">
                    <a:solidFill>
                      <a:srgbClr val="81B39F"/>
                    </a:solidFill>
                    <a:prstDash val="solid"/>
                    <a:round/>
                    <a:headEnd type="none" w="med" len="med"/>
                    <a:tailEnd type="none" w="med" len="med"/>
                  </a:ln>
                </p:spPr>
              </p:cxnSp>
            </p:grpSp>
          </p:grpSp>
        </p:grpSp>
      </p:grpSp>
      <p:sp>
        <p:nvSpPr>
          <p:cNvPr id="157" name="Google Shape;2644;p48">
            <a:extLst>
              <a:ext uri="{FF2B5EF4-FFF2-40B4-BE49-F238E27FC236}">
                <a16:creationId xmlns:a16="http://schemas.microsoft.com/office/drawing/2014/main" id="{D9081061-472D-BC32-1922-E1C9D64E0268}"/>
              </a:ext>
            </a:extLst>
          </p:cNvPr>
          <p:cNvSpPr txBox="1"/>
          <p:nvPr/>
        </p:nvSpPr>
        <p:spPr>
          <a:xfrm>
            <a:off x="5065592" y="2710376"/>
            <a:ext cx="981129"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Concepto</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58" name="Google Shape;2645;p48">
            <a:extLst>
              <a:ext uri="{FF2B5EF4-FFF2-40B4-BE49-F238E27FC236}">
                <a16:creationId xmlns:a16="http://schemas.microsoft.com/office/drawing/2014/main" id="{E27B6F81-E998-3433-C164-1BEBEC62571A}"/>
              </a:ext>
            </a:extLst>
          </p:cNvPr>
          <p:cNvSpPr txBox="1"/>
          <p:nvPr/>
        </p:nvSpPr>
        <p:spPr>
          <a:xfrm>
            <a:off x="7339013" y="2699678"/>
            <a:ext cx="660988"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494949"/>
                </a:solidFill>
                <a:latin typeface="Fjalla One"/>
                <a:ea typeface="Fjalla One"/>
                <a:cs typeface="Fjalla One"/>
                <a:sym typeface="Fjalla One"/>
              </a:rPr>
              <a:t>100</a:t>
            </a: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59" name="Google Shape;2646;p48">
            <a:extLst>
              <a:ext uri="{FF2B5EF4-FFF2-40B4-BE49-F238E27FC236}">
                <a16:creationId xmlns:a16="http://schemas.microsoft.com/office/drawing/2014/main" id="{B6A7D115-DC44-DB25-BE43-03D02C6D7E28}"/>
              </a:ext>
            </a:extLst>
          </p:cNvPr>
          <p:cNvSpPr/>
          <p:nvPr/>
        </p:nvSpPr>
        <p:spPr>
          <a:xfrm rot="5400000">
            <a:off x="6437273" y="1697814"/>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2647;p48">
            <a:extLst>
              <a:ext uri="{FF2B5EF4-FFF2-40B4-BE49-F238E27FC236}">
                <a16:creationId xmlns:a16="http://schemas.microsoft.com/office/drawing/2014/main" id="{3904714C-DDF2-1657-98D1-F1B9EEE42110}"/>
              </a:ext>
            </a:extLst>
          </p:cNvPr>
          <p:cNvSpPr/>
          <p:nvPr/>
        </p:nvSpPr>
        <p:spPr>
          <a:xfrm rot="5400000">
            <a:off x="6434848" y="1697814"/>
            <a:ext cx="218100" cy="2751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1" name="Google Shape;2644;p48">
            <a:extLst>
              <a:ext uri="{FF2B5EF4-FFF2-40B4-BE49-F238E27FC236}">
                <a16:creationId xmlns:a16="http://schemas.microsoft.com/office/drawing/2014/main" id="{C1C467B6-E50C-0BEC-F6C6-40AE6C8097A2}"/>
              </a:ext>
            </a:extLst>
          </p:cNvPr>
          <p:cNvSpPr txBox="1"/>
          <p:nvPr/>
        </p:nvSpPr>
        <p:spPr>
          <a:xfrm>
            <a:off x="5086258" y="3286883"/>
            <a:ext cx="1087695"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P. Genérica</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2" name="Google Shape;2645;p48">
            <a:extLst>
              <a:ext uri="{FF2B5EF4-FFF2-40B4-BE49-F238E27FC236}">
                <a16:creationId xmlns:a16="http://schemas.microsoft.com/office/drawing/2014/main" id="{BE7A1C6D-9062-BA85-CD21-1370DF903891}"/>
              </a:ext>
            </a:extLst>
          </p:cNvPr>
          <p:cNvSpPr txBox="1"/>
          <p:nvPr/>
        </p:nvSpPr>
        <p:spPr>
          <a:xfrm>
            <a:off x="7339013" y="3286883"/>
            <a:ext cx="682418"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494949"/>
                </a:solidFill>
                <a:latin typeface="Fjalla One"/>
                <a:ea typeface="Fjalla One"/>
                <a:cs typeface="Fjalla One"/>
                <a:sym typeface="Fjalla One"/>
              </a:rPr>
              <a:t>10</a:t>
            </a: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0%</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3" name="Google Shape;2646;p48">
            <a:extLst>
              <a:ext uri="{FF2B5EF4-FFF2-40B4-BE49-F238E27FC236}">
                <a16:creationId xmlns:a16="http://schemas.microsoft.com/office/drawing/2014/main" id="{C8409BEF-11A6-FF86-5550-B5D5F39AE17F}"/>
              </a:ext>
            </a:extLst>
          </p:cNvPr>
          <p:cNvSpPr/>
          <p:nvPr/>
        </p:nvSpPr>
        <p:spPr>
          <a:xfrm rot="5400000">
            <a:off x="6447764" y="2285622"/>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4" name="Google Shape;2647;p48">
            <a:extLst>
              <a:ext uri="{FF2B5EF4-FFF2-40B4-BE49-F238E27FC236}">
                <a16:creationId xmlns:a16="http://schemas.microsoft.com/office/drawing/2014/main" id="{2FB52CC9-A54B-BB4B-3756-D38AD4C23617}"/>
              </a:ext>
            </a:extLst>
          </p:cNvPr>
          <p:cNvSpPr/>
          <p:nvPr/>
        </p:nvSpPr>
        <p:spPr>
          <a:xfrm rot="5400000">
            <a:off x="6452244" y="2278717"/>
            <a:ext cx="218100" cy="276511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2644;p48">
            <a:extLst>
              <a:ext uri="{FF2B5EF4-FFF2-40B4-BE49-F238E27FC236}">
                <a16:creationId xmlns:a16="http://schemas.microsoft.com/office/drawing/2014/main" id="{31EE3171-0706-A526-98EA-86448C9E65E6}"/>
              </a:ext>
            </a:extLst>
          </p:cNvPr>
          <p:cNvSpPr txBox="1"/>
          <p:nvPr/>
        </p:nvSpPr>
        <p:spPr>
          <a:xfrm>
            <a:off x="5081709" y="3857910"/>
            <a:ext cx="1219112" cy="3741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MX" sz="1600" dirty="0">
                <a:solidFill>
                  <a:srgbClr val="494949"/>
                </a:solidFill>
                <a:latin typeface="Fjalla One"/>
                <a:ea typeface="Fjalla One"/>
                <a:cs typeface="Fjalla One"/>
                <a:sym typeface="Fjalla One"/>
              </a:rPr>
              <a:t>P. Específica</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6" name="Google Shape;2645;p48">
            <a:extLst>
              <a:ext uri="{FF2B5EF4-FFF2-40B4-BE49-F238E27FC236}">
                <a16:creationId xmlns:a16="http://schemas.microsoft.com/office/drawing/2014/main" id="{B57A9D9B-9502-A825-C50E-535B45523CD7}"/>
              </a:ext>
            </a:extLst>
          </p:cNvPr>
          <p:cNvSpPr txBox="1"/>
          <p:nvPr/>
        </p:nvSpPr>
        <p:spPr>
          <a:xfrm>
            <a:off x="7419430" y="3868195"/>
            <a:ext cx="622200" cy="374100"/>
          </a:xfrm>
          <a:prstGeom prst="rect">
            <a:avLst/>
          </a:prstGeom>
          <a:noFill/>
          <a:ln>
            <a:noFill/>
          </a:ln>
        </p:spPr>
        <p:txBody>
          <a:bodyPr spcFirstLastPara="1" wrap="square" lIns="91425" tIns="91425" rIns="91425" bIns="91425"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 sz="1600" dirty="0">
                <a:solidFill>
                  <a:srgbClr val="494949"/>
                </a:solidFill>
                <a:latin typeface="Fjalla One"/>
                <a:ea typeface="Fjalla One"/>
                <a:cs typeface="Fjalla One"/>
                <a:sym typeface="Fjalla One"/>
              </a:rPr>
              <a:t>0</a:t>
            </a:r>
            <a:r>
              <a:rPr kumimoji="0" lang="en" sz="1600" b="0" i="0" u="none" strike="noStrike" kern="0" cap="none" spc="0" normalizeH="0" baseline="0" noProof="0" dirty="0">
                <a:ln>
                  <a:noFill/>
                </a:ln>
                <a:solidFill>
                  <a:srgbClr val="494949"/>
                </a:solidFill>
                <a:effectLst/>
                <a:uLnTx/>
                <a:uFillTx/>
                <a:latin typeface="Fjalla One"/>
                <a:ea typeface="Fjalla One"/>
                <a:cs typeface="Fjalla One"/>
                <a:sym typeface="Fjalla One"/>
              </a:rPr>
              <a:t>%</a:t>
            </a:r>
            <a:endParaRPr kumimoji="0" sz="1600" b="0" i="0" u="none" strike="noStrike" kern="0" cap="none" spc="0" normalizeH="0" baseline="0" noProof="0" dirty="0">
              <a:ln>
                <a:noFill/>
              </a:ln>
              <a:solidFill>
                <a:srgbClr val="494949"/>
              </a:solidFill>
              <a:effectLst/>
              <a:uLnTx/>
              <a:uFillTx/>
              <a:latin typeface="Fjalla One"/>
              <a:ea typeface="Fjalla One"/>
              <a:cs typeface="Fjalla One"/>
              <a:sym typeface="Fjalla One"/>
            </a:endParaRPr>
          </a:p>
        </p:txBody>
      </p:sp>
      <p:sp>
        <p:nvSpPr>
          <p:cNvPr id="167" name="Google Shape;2646;p48">
            <a:extLst>
              <a:ext uri="{FF2B5EF4-FFF2-40B4-BE49-F238E27FC236}">
                <a16:creationId xmlns:a16="http://schemas.microsoft.com/office/drawing/2014/main" id="{705A7F3E-9ABF-B9FD-BC45-4DD94B2C4D7F}"/>
              </a:ext>
            </a:extLst>
          </p:cNvPr>
          <p:cNvSpPr/>
          <p:nvPr/>
        </p:nvSpPr>
        <p:spPr>
          <a:xfrm rot="5400000">
            <a:off x="6463861" y="2848234"/>
            <a:ext cx="218100" cy="2751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425;p23">
            <a:extLst>
              <a:ext uri="{FF2B5EF4-FFF2-40B4-BE49-F238E27FC236}">
                <a16:creationId xmlns:a16="http://schemas.microsoft.com/office/drawing/2014/main" id="{A0485ABD-B73A-E21D-82D3-AA703CDBE945}"/>
              </a:ext>
            </a:extLst>
          </p:cNvPr>
          <p:cNvSpPr txBox="1"/>
          <p:nvPr/>
        </p:nvSpPr>
        <p:spPr>
          <a:xfrm>
            <a:off x="5197261" y="4093165"/>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chemeClr val="bg1"/>
                </a:solidFill>
                <a:latin typeface="Barlow Semi Condensed"/>
                <a:sym typeface="Roboto"/>
              </a:rPr>
              <a:t>0</a:t>
            </a:r>
            <a:endParaRPr sz="1100" dirty="0">
              <a:solidFill>
                <a:schemeClr val="bg1"/>
              </a:solidFill>
              <a:latin typeface="Barlow Semi Condensed"/>
              <a:sym typeface="Roboto"/>
            </a:endParaRPr>
          </a:p>
        </p:txBody>
      </p:sp>
      <p:sp>
        <p:nvSpPr>
          <p:cNvPr id="171" name="Google Shape;425;p23">
            <a:extLst>
              <a:ext uri="{FF2B5EF4-FFF2-40B4-BE49-F238E27FC236}">
                <a16:creationId xmlns:a16="http://schemas.microsoft.com/office/drawing/2014/main" id="{2F128799-069D-F82C-553C-4484B75682C4}"/>
              </a:ext>
            </a:extLst>
          </p:cNvPr>
          <p:cNvSpPr txBox="1"/>
          <p:nvPr/>
        </p:nvSpPr>
        <p:spPr>
          <a:xfrm>
            <a:off x="5153531" y="3546150"/>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626,168</a:t>
            </a:r>
            <a:endParaRPr sz="1100" dirty="0">
              <a:solidFill>
                <a:srgbClr val="494949"/>
              </a:solidFill>
              <a:latin typeface="Barlow Semi Condensed"/>
              <a:sym typeface="Roboto"/>
            </a:endParaRPr>
          </a:p>
        </p:txBody>
      </p:sp>
      <p:sp>
        <p:nvSpPr>
          <p:cNvPr id="172" name="Google Shape;425;p23">
            <a:extLst>
              <a:ext uri="{FF2B5EF4-FFF2-40B4-BE49-F238E27FC236}">
                <a16:creationId xmlns:a16="http://schemas.microsoft.com/office/drawing/2014/main" id="{350F1F92-8545-3950-BE8A-DA98E5EF3D53}"/>
              </a:ext>
            </a:extLst>
          </p:cNvPr>
          <p:cNvSpPr txBox="1"/>
          <p:nvPr/>
        </p:nvSpPr>
        <p:spPr>
          <a:xfrm>
            <a:off x="5142816" y="2946060"/>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626,168</a:t>
            </a:r>
            <a:endParaRPr sz="1100" dirty="0">
              <a:solidFill>
                <a:srgbClr val="494949"/>
              </a:solidFill>
              <a:latin typeface="Barlow Semi Condensed"/>
              <a:sym typeface="Roboto"/>
            </a:endParaRPr>
          </a:p>
        </p:txBody>
      </p:sp>
      <p:sp>
        <p:nvSpPr>
          <p:cNvPr id="173" name="Google Shape;425;p23">
            <a:extLst>
              <a:ext uri="{FF2B5EF4-FFF2-40B4-BE49-F238E27FC236}">
                <a16:creationId xmlns:a16="http://schemas.microsoft.com/office/drawing/2014/main" id="{317E2D05-B75A-611B-A790-AB0BBD448BE0}"/>
              </a:ext>
            </a:extLst>
          </p:cNvPr>
          <p:cNvSpPr txBox="1"/>
          <p:nvPr/>
        </p:nvSpPr>
        <p:spPr>
          <a:xfrm>
            <a:off x="5142816" y="2369678"/>
            <a:ext cx="1158005" cy="252345"/>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s-MX" sz="1100" dirty="0">
                <a:solidFill>
                  <a:srgbClr val="494949"/>
                </a:solidFill>
                <a:latin typeface="Barlow Semi Condensed"/>
                <a:sym typeface="Roboto"/>
              </a:rPr>
              <a:t>626,168</a:t>
            </a:r>
            <a:endParaRPr sz="1100" dirty="0">
              <a:solidFill>
                <a:srgbClr val="494949"/>
              </a:solidFill>
              <a:latin typeface="Barlow Semi Condensed"/>
              <a:sym typeface="Roboto"/>
            </a:endParaRPr>
          </a:p>
        </p:txBody>
      </p:sp>
      <p:sp>
        <p:nvSpPr>
          <p:cNvPr id="194" name="CuadroTexto 193">
            <a:extLst>
              <a:ext uri="{FF2B5EF4-FFF2-40B4-BE49-F238E27FC236}">
                <a16:creationId xmlns:a16="http://schemas.microsoft.com/office/drawing/2014/main" id="{E6ACE730-5840-E4E7-536B-BB66DB71557D}"/>
              </a:ext>
            </a:extLst>
          </p:cNvPr>
          <p:cNvSpPr txBox="1"/>
          <p:nvPr/>
        </p:nvSpPr>
        <p:spPr>
          <a:xfrm>
            <a:off x="266302" y="4805219"/>
            <a:ext cx="6277596" cy="192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defTabSz="914400" eaLnBrk="1" fontAlgn="auto" latinLnBrk="0" hangingPunct="1">
              <a:buClrTx/>
              <a:buSzTx/>
              <a:buFontTx/>
              <a:buNone/>
              <a:tabLst/>
              <a:defRPr sz="1100">
                <a:solidFill>
                  <a:srgbClr val="494949"/>
                </a:solidFill>
                <a:latin typeface="Barlow Semi Condensed"/>
              </a:defRPr>
            </a:lvl1pPr>
          </a:lstStyle>
          <a:p>
            <a:r>
              <a:rPr lang="es-ES" sz="1050" dirty="0"/>
              <a:t>*Los registros de la tabla </a:t>
            </a:r>
            <a:r>
              <a:rPr lang="es-ES" sz="1050" dirty="0" err="1"/>
              <a:t>licitación_mx</a:t>
            </a:r>
            <a:r>
              <a:rPr lang="es-ES" sz="1050" dirty="0"/>
              <a:t> casi el 70% (206,093) de los registros no tenían </a:t>
            </a:r>
            <a:r>
              <a:rPr lang="es-ES" sz="1050" dirty="0" err="1"/>
              <a:t>CUCoP</a:t>
            </a:r>
            <a:r>
              <a:rPr lang="es-ES" sz="1050" dirty="0"/>
              <a:t> asociados. </a:t>
            </a:r>
          </a:p>
        </p:txBody>
      </p:sp>
      <p:sp>
        <p:nvSpPr>
          <p:cNvPr id="57" name="CuadroTexto 56">
            <a:extLst>
              <a:ext uri="{FF2B5EF4-FFF2-40B4-BE49-F238E27FC236}">
                <a16:creationId xmlns:a16="http://schemas.microsoft.com/office/drawing/2014/main" id="{D7780B23-24C5-FCC7-6E38-DABBCC63CDB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20</a:t>
            </a:r>
          </a:p>
        </p:txBody>
      </p:sp>
      <p:sp>
        <p:nvSpPr>
          <p:cNvPr id="58" name="Google Shape;411;p23">
            <a:extLst>
              <a:ext uri="{FF2B5EF4-FFF2-40B4-BE49-F238E27FC236}">
                <a16:creationId xmlns:a16="http://schemas.microsoft.com/office/drawing/2014/main" id="{82EA4803-74F3-50A9-E054-6282FFDAEA86}"/>
              </a:ext>
            </a:extLst>
          </p:cNvPr>
          <p:cNvSpPr txBox="1"/>
          <p:nvPr/>
        </p:nvSpPr>
        <p:spPr>
          <a:xfrm>
            <a:off x="956469" y="4122026"/>
            <a:ext cx="3244853" cy="490179"/>
          </a:xfrm>
          <a:prstGeom prst="rect">
            <a:avLst/>
          </a:prstGeom>
          <a:no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654,109 licitaciones del periodo 2018 a abril del 2022.</a:t>
            </a:r>
            <a:endParaRPr sz="1100" dirty="0">
              <a:solidFill>
                <a:srgbClr val="494949"/>
              </a:solidFill>
              <a:latin typeface="Barlow Semi Condensed"/>
              <a:sym typeface="Roboto"/>
            </a:endParaRPr>
          </a:p>
        </p:txBody>
      </p:sp>
      <p:pic>
        <p:nvPicPr>
          <p:cNvPr id="59" name="Picture 2">
            <a:extLst>
              <a:ext uri="{FF2B5EF4-FFF2-40B4-BE49-F238E27FC236}">
                <a16:creationId xmlns:a16="http://schemas.microsoft.com/office/drawing/2014/main" id="{E6DCF95E-FF4A-BFC6-1523-A3453C37D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8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pic>
        <p:nvPicPr>
          <p:cNvPr id="2052" name="Picture 4">
            <a:extLst>
              <a:ext uri="{FF2B5EF4-FFF2-40B4-BE49-F238E27FC236}">
                <a16:creationId xmlns:a16="http://schemas.microsoft.com/office/drawing/2014/main" id="{FF936DF8-4E05-C384-82A6-1C15962E9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43" y="1815152"/>
            <a:ext cx="8588343" cy="2610797"/>
          </a:xfrm>
          <a:prstGeom prst="rect">
            <a:avLst/>
          </a:prstGeom>
          <a:noFill/>
          <a:extLst>
            <a:ext uri="{909E8E84-426E-40DD-AFC4-6F175D3DCCD1}">
              <a14:hiddenFill xmlns:a14="http://schemas.microsoft.com/office/drawing/2010/main">
                <a:solidFill>
                  <a:srgbClr val="FFFFFF"/>
                </a:solidFill>
              </a14:hiddenFill>
            </a:ext>
          </a:extLst>
        </p:spPr>
      </p:pic>
      <p:sp>
        <p:nvSpPr>
          <p:cNvPr id="2640" name="Google Shape;2640;p48"/>
          <p:cNvSpPr txBox="1">
            <a:spLocks noGrp="1"/>
          </p:cNvSpPr>
          <p:nvPr>
            <p:ph type="title"/>
          </p:nvPr>
        </p:nvSpPr>
        <p:spPr>
          <a:xfrm>
            <a:off x="723750" y="338323"/>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Exploración de Licitaciones CUCoP</a:t>
            </a:r>
            <a:endParaRPr dirty="0"/>
          </a:p>
        </p:txBody>
      </p:sp>
      <p:sp>
        <p:nvSpPr>
          <p:cNvPr id="2642" name="Google Shape;2642;p48"/>
          <p:cNvSpPr txBox="1"/>
          <p:nvPr/>
        </p:nvSpPr>
        <p:spPr>
          <a:xfrm>
            <a:off x="2578383" y="4377344"/>
            <a:ext cx="4784584" cy="329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rPr>
              <a:t>Distribución de licitaciones CUCoP nivel concepto</a:t>
            </a:r>
            <a:endParaRPr kumimoji="0" sz="1600" b="0" i="0" u="none" strike="noStrike" kern="0" cap="none" spc="0" normalizeH="0" baseline="0" noProof="0" dirty="0">
              <a:ln>
                <a:noFill/>
              </a:ln>
              <a:solidFill>
                <a:srgbClr val="77C6FC"/>
              </a:solidFill>
              <a:effectLst/>
              <a:uLnTx/>
              <a:uFillTx/>
              <a:latin typeface="Barlow Semi Condensed Medium"/>
              <a:ea typeface="Barlow Semi Condensed Medium"/>
              <a:cs typeface="Barlow Semi Condensed Medium"/>
              <a:sym typeface="Barlow Semi Condensed Medium"/>
            </a:endParaRPr>
          </a:p>
        </p:txBody>
      </p:sp>
      <p:sp>
        <p:nvSpPr>
          <p:cNvPr id="2" name="Abrir llave 1">
            <a:extLst>
              <a:ext uri="{FF2B5EF4-FFF2-40B4-BE49-F238E27FC236}">
                <a16:creationId xmlns:a16="http://schemas.microsoft.com/office/drawing/2014/main" id="{8F786E56-B07D-8673-E580-97EE02B10EC0}"/>
              </a:ext>
            </a:extLst>
          </p:cNvPr>
          <p:cNvSpPr/>
          <p:nvPr/>
        </p:nvSpPr>
        <p:spPr>
          <a:xfrm rot="5400000">
            <a:off x="7891180" y="3296742"/>
            <a:ext cx="145237" cy="13454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76" name="Google Shape;432;p23">
            <a:extLst>
              <a:ext uri="{FF2B5EF4-FFF2-40B4-BE49-F238E27FC236}">
                <a16:creationId xmlns:a16="http://schemas.microsoft.com/office/drawing/2014/main" id="{1673B367-9E70-8206-0188-319A7A40758C}"/>
              </a:ext>
            </a:extLst>
          </p:cNvPr>
          <p:cNvSpPr txBox="1"/>
          <p:nvPr/>
        </p:nvSpPr>
        <p:spPr>
          <a:xfrm>
            <a:off x="7070391" y="3662282"/>
            <a:ext cx="1190990" cy="223149"/>
          </a:xfrm>
          <a:prstGeom prst="rect">
            <a:avLst/>
          </a:prstGeom>
          <a:noFill/>
          <a:ln>
            <a:noFill/>
          </a:ln>
        </p:spPr>
        <p:txBody>
          <a:bodyPr spcFirstLastPara="1" wrap="square" lIns="91425" tIns="91425" rIns="91425" bIns="91425"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 sz="1100" dirty="0">
                <a:solidFill>
                  <a:srgbClr val="494949"/>
                </a:solidFill>
                <a:latin typeface="Barlow Semi Condensed"/>
                <a:sym typeface="Roboto"/>
              </a:rPr>
              <a:t>&lt;1000</a:t>
            </a:r>
            <a:endParaRPr sz="1100" dirty="0">
              <a:solidFill>
                <a:srgbClr val="494949"/>
              </a:solidFill>
              <a:latin typeface="Barlow Semi Condensed"/>
              <a:sym typeface="Roboto"/>
            </a:endParaRPr>
          </a:p>
        </p:txBody>
      </p:sp>
      <p:sp>
        <p:nvSpPr>
          <p:cNvPr id="19" name="CuadroTexto 18">
            <a:extLst>
              <a:ext uri="{FF2B5EF4-FFF2-40B4-BE49-F238E27FC236}">
                <a16:creationId xmlns:a16="http://schemas.microsoft.com/office/drawing/2014/main" id="{4E78090A-13C6-809F-CDAB-68E187A261A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21</a:t>
            </a:r>
          </a:p>
        </p:txBody>
      </p:sp>
      <p:pic>
        <p:nvPicPr>
          <p:cNvPr id="20" name="Picture 2">
            <a:extLst>
              <a:ext uri="{FF2B5EF4-FFF2-40B4-BE49-F238E27FC236}">
                <a16:creationId xmlns:a16="http://schemas.microsoft.com/office/drawing/2014/main" id="{D489412C-A5E8-5436-6417-04B9FB5E2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19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99" name="Google Shape;3473;p59">
            <a:extLst>
              <a:ext uri="{FF2B5EF4-FFF2-40B4-BE49-F238E27FC236}">
                <a16:creationId xmlns:a16="http://schemas.microsoft.com/office/drawing/2014/main" id="{85BB19C5-0F69-8CFF-A079-8CB9DAB6B865}"/>
              </a:ext>
            </a:extLst>
          </p:cNvPr>
          <p:cNvSpPr txBox="1">
            <a:spLocks/>
          </p:cNvSpPr>
          <p:nvPr/>
        </p:nvSpPr>
        <p:spPr>
          <a:xfrm>
            <a:off x="5273639" y="1650474"/>
            <a:ext cx="2004900" cy="679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ES" sz="1600" dirty="0">
                <a:solidFill>
                  <a:schemeClr val="dk2"/>
                </a:solidFill>
                <a:latin typeface="Barlow Semi Condensed"/>
                <a:ea typeface="Barlow Semi Condensed"/>
                <a:cs typeface="Barlow Semi Condensed"/>
                <a:sym typeface="Barlow Semi Condensed"/>
              </a:rPr>
              <a:t>626,168 Registros</a:t>
            </a:r>
          </a:p>
          <a:p>
            <a:pPr algn="r"/>
            <a:r>
              <a:rPr lang="es-ES" sz="1600" dirty="0">
                <a:solidFill>
                  <a:schemeClr val="dk2"/>
                </a:solidFill>
                <a:latin typeface="Barlow Semi Condensed"/>
                <a:ea typeface="Barlow Semi Condensed"/>
                <a:cs typeface="Barlow Semi Condensed"/>
                <a:sym typeface="Barlow Semi Condensed"/>
              </a:rPr>
              <a:t>Nivel Capítulo</a:t>
            </a:r>
          </a:p>
          <a:p>
            <a:pPr algn="r"/>
            <a:r>
              <a:rPr lang="es-ES" sz="1600" dirty="0">
                <a:solidFill>
                  <a:schemeClr val="dk2"/>
                </a:solidFill>
                <a:latin typeface="Barlow Semi Condensed"/>
                <a:ea typeface="Barlow Semi Condensed"/>
                <a:cs typeface="Barlow Semi Condensed"/>
                <a:sym typeface="Barlow Semi Condensed"/>
              </a:rPr>
              <a:t>Nivel Concepto</a:t>
            </a:r>
          </a:p>
        </p:txBody>
      </p:sp>
      <p:sp>
        <p:nvSpPr>
          <p:cNvPr id="92" name="Google Shape;1084;p28">
            <a:extLst>
              <a:ext uri="{FF2B5EF4-FFF2-40B4-BE49-F238E27FC236}">
                <a16:creationId xmlns:a16="http://schemas.microsoft.com/office/drawing/2014/main" id="{B65B4F78-0F97-D6C3-72CA-CF658CCB1D40}"/>
              </a:ext>
            </a:extLst>
          </p:cNvPr>
          <p:cNvSpPr/>
          <p:nvPr/>
        </p:nvSpPr>
        <p:spPr>
          <a:xfrm>
            <a:off x="73211" y="2915217"/>
            <a:ext cx="1348335" cy="752420"/>
          </a:xfrm>
          <a:prstGeom prst="roundRect">
            <a:avLst>
              <a:gd name="adj" fmla="val 50000"/>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nvGrpSpPr>
          <p:cNvPr id="25" name="Google Shape;340;p22">
            <a:extLst>
              <a:ext uri="{FF2B5EF4-FFF2-40B4-BE49-F238E27FC236}">
                <a16:creationId xmlns:a16="http://schemas.microsoft.com/office/drawing/2014/main" id="{E96DB9DB-3B75-0E11-4D87-5DE22B4B6D50}"/>
              </a:ext>
            </a:extLst>
          </p:cNvPr>
          <p:cNvGrpSpPr/>
          <p:nvPr/>
        </p:nvGrpSpPr>
        <p:grpSpPr>
          <a:xfrm>
            <a:off x="1090961" y="2786975"/>
            <a:ext cx="1950054" cy="1526534"/>
            <a:chOff x="465464" y="1539813"/>
            <a:chExt cx="1950054" cy="1526534"/>
          </a:xfrm>
        </p:grpSpPr>
        <p:sp>
          <p:nvSpPr>
            <p:cNvPr id="30" name="Google Shape;346;p22">
              <a:extLst>
                <a:ext uri="{FF2B5EF4-FFF2-40B4-BE49-F238E27FC236}">
                  <a16:creationId xmlns:a16="http://schemas.microsoft.com/office/drawing/2014/main" id="{5C2058AE-3844-F1AA-B786-E9FD7F32F3E5}"/>
                </a:ext>
              </a:extLst>
            </p:cNvPr>
            <p:cNvSpPr txBox="1"/>
            <p:nvPr/>
          </p:nvSpPr>
          <p:spPr>
            <a:xfrm>
              <a:off x="465464" y="1539813"/>
              <a:ext cx="1950054" cy="668771"/>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dirty="0">
                  <a:solidFill>
                    <a:srgbClr val="B2C0A7"/>
                  </a:solidFill>
                  <a:latin typeface="Fira Sans Extra Condensed Medium"/>
                  <a:ea typeface="Fira Sans Extra Condensed Medium"/>
                  <a:cs typeface="Fira Sans Extra Condensed Medium"/>
                  <a:sym typeface="Fira Sans Extra Condensed Medium"/>
                </a:rPr>
                <a:t>Lowercasing</a:t>
              </a:r>
              <a:endParaRPr kumimoji="0" sz="1600" b="0" i="0" u="none" strike="noStrike" kern="0" cap="none" spc="0" normalizeH="0" baseline="0" noProof="0" dirty="0">
                <a:ln>
                  <a:noFill/>
                </a:ln>
                <a:solidFill>
                  <a:srgbClr val="B2C0A7"/>
                </a:solidFill>
                <a:effectLst/>
                <a:uLnTx/>
                <a:uFillTx/>
                <a:latin typeface="Fira Sans Extra Condensed Medium"/>
                <a:ea typeface="Fira Sans Extra Condensed Medium"/>
                <a:cs typeface="Fira Sans Extra Condensed Medium"/>
                <a:sym typeface="Fira Sans Extra Condensed Medium"/>
              </a:endParaRPr>
            </a:p>
          </p:txBody>
        </p:sp>
        <p:sp>
          <p:nvSpPr>
            <p:cNvPr id="26" name="Google Shape;341;p22">
              <a:extLst>
                <a:ext uri="{FF2B5EF4-FFF2-40B4-BE49-F238E27FC236}">
                  <a16:creationId xmlns:a16="http://schemas.microsoft.com/office/drawing/2014/main" id="{428EF97C-22E1-C16B-5E35-F6ABA0C2CB31}"/>
                </a:ext>
              </a:extLst>
            </p:cNvPr>
            <p:cNvSpPr/>
            <p:nvPr/>
          </p:nvSpPr>
          <p:spPr>
            <a:xfrm>
              <a:off x="674914" y="261965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27" name="Google Shape;342;p22">
              <a:extLst>
                <a:ext uri="{FF2B5EF4-FFF2-40B4-BE49-F238E27FC236}">
                  <a16:creationId xmlns:a16="http://schemas.microsoft.com/office/drawing/2014/main" id="{57B0FB02-2BB7-68D0-BAA7-0CB11F48232B}"/>
                </a:ext>
              </a:extLst>
            </p:cNvPr>
            <p:cNvSpPr/>
            <p:nvPr/>
          </p:nvSpPr>
          <p:spPr>
            <a:xfrm>
              <a:off x="1522521" y="2619806"/>
              <a:ext cx="593589" cy="242917"/>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28" name="Google Shape;343;p22">
              <a:extLst>
                <a:ext uri="{FF2B5EF4-FFF2-40B4-BE49-F238E27FC236}">
                  <a16:creationId xmlns:a16="http://schemas.microsoft.com/office/drawing/2014/main" id="{9A2DE5B0-6FA0-56AD-7903-EC4C90CB0B70}"/>
                </a:ext>
              </a:extLst>
            </p:cNvPr>
            <p:cNvSpPr/>
            <p:nvPr/>
          </p:nvSpPr>
          <p:spPr>
            <a:xfrm>
              <a:off x="1119341" y="2416175"/>
              <a:ext cx="650207" cy="650172"/>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B2C0A7"/>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29" name="Google Shape;344;p22">
              <a:extLst>
                <a:ext uri="{FF2B5EF4-FFF2-40B4-BE49-F238E27FC236}">
                  <a16:creationId xmlns:a16="http://schemas.microsoft.com/office/drawing/2014/main" id="{6FC676FC-EC59-6387-E1C5-B0F51BECE875}"/>
                </a:ext>
              </a:extLst>
            </p:cNvPr>
            <p:cNvSpPr/>
            <p:nvPr/>
          </p:nvSpPr>
          <p:spPr>
            <a:xfrm>
              <a:off x="1202815" y="2499195"/>
              <a:ext cx="483718" cy="484134"/>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cxnSp>
          <p:nvCxnSpPr>
            <p:cNvPr id="31" name="Google Shape;350;p22">
              <a:extLst>
                <a:ext uri="{FF2B5EF4-FFF2-40B4-BE49-F238E27FC236}">
                  <a16:creationId xmlns:a16="http://schemas.microsoft.com/office/drawing/2014/main" id="{29F9B48A-9277-E9B8-64F2-54B85433AE78}"/>
                </a:ext>
              </a:extLst>
            </p:cNvPr>
            <p:cNvCxnSpPr/>
            <p:nvPr/>
          </p:nvCxnSpPr>
          <p:spPr>
            <a:xfrm rot="10800000">
              <a:off x="1444450" y="2097675"/>
              <a:ext cx="0" cy="322800"/>
            </a:xfrm>
            <a:prstGeom prst="straightConnector1">
              <a:avLst/>
            </a:prstGeom>
            <a:noFill/>
            <a:ln w="28575" cap="flat" cmpd="sng">
              <a:solidFill>
                <a:srgbClr val="B2C0A7"/>
              </a:solidFill>
              <a:prstDash val="solid"/>
              <a:round/>
              <a:headEnd type="none" w="med" len="med"/>
              <a:tailEnd type="none" w="med" len="med"/>
            </a:ln>
          </p:spPr>
        </p:cxnSp>
      </p:grpSp>
      <p:sp>
        <p:nvSpPr>
          <p:cNvPr id="3462" name="Google Shape;3462;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Preparación de los datos</a:t>
            </a:r>
            <a:endParaRPr dirty="0"/>
          </a:p>
        </p:txBody>
      </p:sp>
      <p:sp>
        <p:nvSpPr>
          <p:cNvPr id="32" name="Google Shape;351;p22">
            <a:extLst>
              <a:ext uri="{FF2B5EF4-FFF2-40B4-BE49-F238E27FC236}">
                <a16:creationId xmlns:a16="http://schemas.microsoft.com/office/drawing/2014/main" id="{100E28B0-D9D8-C2EB-CA8B-0CCEABA44D59}"/>
              </a:ext>
            </a:extLst>
          </p:cNvPr>
          <p:cNvSpPr/>
          <p:nvPr/>
        </p:nvSpPr>
        <p:spPr>
          <a:xfrm>
            <a:off x="2996044" y="3663337"/>
            <a:ext cx="650207" cy="650172"/>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33" name="Google Shape;352;p22">
            <a:extLst>
              <a:ext uri="{FF2B5EF4-FFF2-40B4-BE49-F238E27FC236}">
                <a16:creationId xmlns:a16="http://schemas.microsoft.com/office/drawing/2014/main" id="{6013AAA6-A515-79C5-B663-03206645848C}"/>
              </a:ext>
            </a:extLst>
          </p:cNvPr>
          <p:cNvGrpSpPr/>
          <p:nvPr/>
        </p:nvGrpSpPr>
        <p:grpSpPr>
          <a:xfrm>
            <a:off x="2191349" y="3746357"/>
            <a:ext cx="2312700" cy="1535800"/>
            <a:chOff x="1565852" y="2499195"/>
            <a:chExt cx="2312700" cy="1535800"/>
          </a:xfrm>
        </p:grpSpPr>
        <p:sp>
          <p:nvSpPr>
            <p:cNvPr id="34" name="Google Shape;353;p22">
              <a:extLst>
                <a:ext uri="{FF2B5EF4-FFF2-40B4-BE49-F238E27FC236}">
                  <a16:creationId xmlns:a16="http://schemas.microsoft.com/office/drawing/2014/main" id="{FE15B7D6-6B5C-90FD-CB8C-7334D00B1D5A}"/>
                </a:ext>
              </a:extLst>
            </p:cNvPr>
            <p:cNvSpPr/>
            <p:nvPr/>
          </p:nvSpPr>
          <p:spPr>
            <a:xfrm>
              <a:off x="2776189" y="2619806"/>
              <a:ext cx="593207" cy="242917"/>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35" name="Google Shape;354;p22">
              <a:extLst>
                <a:ext uri="{FF2B5EF4-FFF2-40B4-BE49-F238E27FC236}">
                  <a16:creationId xmlns:a16="http://schemas.microsoft.com/office/drawing/2014/main" id="{4D9752F0-E651-0713-1FC0-CB0A39E6A7CC}"/>
                </a:ext>
              </a:extLst>
            </p:cNvPr>
            <p:cNvSpPr/>
            <p:nvPr/>
          </p:nvSpPr>
          <p:spPr>
            <a:xfrm>
              <a:off x="2019027" y="2619806"/>
              <a:ext cx="593589" cy="242917"/>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81B39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36" name="Google Shape;355;p22">
              <a:extLst>
                <a:ext uri="{FF2B5EF4-FFF2-40B4-BE49-F238E27FC236}">
                  <a16:creationId xmlns:a16="http://schemas.microsoft.com/office/drawing/2014/main" id="{B74251E4-2E1B-9205-6EFD-2C1B931E2FBD}"/>
                </a:ext>
              </a:extLst>
            </p:cNvPr>
            <p:cNvSpPr/>
            <p:nvPr/>
          </p:nvSpPr>
          <p:spPr>
            <a:xfrm>
              <a:off x="2453604" y="2499195"/>
              <a:ext cx="483718" cy="484134"/>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37" name="Google Shape;356;p22">
              <a:extLst>
                <a:ext uri="{FF2B5EF4-FFF2-40B4-BE49-F238E27FC236}">
                  <a16:creationId xmlns:a16="http://schemas.microsoft.com/office/drawing/2014/main" id="{9D0B1518-744B-146A-1554-783F236DEC60}"/>
                </a:ext>
              </a:extLst>
            </p:cNvPr>
            <p:cNvSpPr txBox="1"/>
            <p:nvPr/>
          </p:nvSpPr>
          <p:spPr>
            <a:xfrm>
              <a:off x="1565852" y="3619795"/>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8" name="Google Shape;357;p22">
              <a:extLst>
                <a:ext uri="{FF2B5EF4-FFF2-40B4-BE49-F238E27FC236}">
                  <a16:creationId xmlns:a16="http://schemas.microsoft.com/office/drawing/2014/main" id="{5934244E-A3B6-7E49-E0E9-E0D67EA8378B}"/>
                </a:ext>
              </a:extLst>
            </p:cNvPr>
            <p:cNvSpPr txBox="1"/>
            <p:nvPr/>
          </p:nvSpPr>
          <p:spPr>
            <a:xfrm>
              <a:off x="1950804" y="3327917"/>
              <a:ext cx="1489317" cy="503015"/>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rPr>
                <a:t>Tokenization</a:t>
              </a:r>
              <a:endParaRPr kumimoji="0" sz="1600" b="0" i="0" u="none" strike="noStrike" kern="0" cap="none" spc="0" normalizeH="0" baseline="0" noProof="0" dirty="0">
                <a:ln>
                  <a:noFill/>
                </a:ln>
                <a:solidFill>
                  <a:srgbClr val="81B39F"/>
                </a:solidFill>
                <a:effectLst/>
                <a:uLnTx/>
                <a:uFillTx/>
                <a:latin typeface="Fira Sans Extra Condensed Medium"/>
                <a:ea typeface="Fira Sans Extra Condensed Medium"/>
                <a:cs typeface="Fira Sans Extra Condensed Medium"/>
                <a:sym typeface="Fira Sans Extra Condensed Medium"/>
              </a:endParaRPr>
            </a:p>
          </p:txBody>
        </p:sp>
        <p:cxnSp>
          <p:nvCxnSpPr>
            <p:cNvPr id="39" name="Google Shape;359;p22">
              <a:extLst>
                <a:ext uri="{FF2B5EF4-FFF2-40B4-BE49-F238E27FC236}">
                  <a16:creationId xmlns:a16="http://schemas.microsoft.com/office/drawing/2014/main" id="{6ED2B61E-78EF-CCFA-749D-EB2167923B86}"/>
                </a:ext>
              </a:extLst>
            </p:cNvPr>
            <p:cNvCxnSpPr/>
            <p:nvPr/>
          </p:nvCxnSpPr>
          <p:spPr>
            <a:xfrm rot="10800000">
              <a:off x="2695775" y="3061188"/>
              <a:ext cx="0" cy="322800"/>
            </a:xfrm>
            <a:prstGeom prst="straightConnector1">
              <a:avLst/>
            </a:prstGeom>
            <a:noFill/>
            <a:ln w="28575" cap="flat" cmpd="sng">
              <a:solidFill>
                <a:srgbClr val="81B39F"/>
              </a:solidFill>
              <a:prstDash val="solid"/>
              <a:round/>
              <a:headEnd type="none" w="med" len="med"/>
              <a:tailEnd type="none" w="med" len="med"/>
            </a:ln>
          </p:spPr>
        </p:cxnSp>
      </p:grpSp>
      <p:sp>
        <p:nvSpPr>
          <p:cNvPr id="40" name="Google Shape;360;p22">
            <a:extLst>
              <a:ext uri="{FF2B5EF4-FFF2-40B4-BE49-F238E27FC236}">
                <a16:creationId xmlns:a16="http://schemas.microsoft.com/office/drawing/2014/main" id="{FB0E0DF8-D0E9-9A5A-EBA6-ECE11E96B0F4}"/>
              </a:ext>
            </a:extLst>
          </p:cNvPr>
          <p:cNvSpPr/>
          <p:nvPr/>
        </p:nvSpPr>
        <p:spPr>
          <a:xfrm>
            <a:off x="4246867" y="3663337"/>
            <a:ext cx="650172" cy="650172"/>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41" name="Google Shape;361;p22">
            <a:extLst>
              <a:ext uri="{FF2B5EF4-FFF2-40B4-BE49-F238E27FC236}">
                <a16:creationId xmlns:a16="http://schemas.microsoft.com/office/drawing/2014/main" id="{A1A36E9F-0223-B6B2-C2F5-64DFD9170EC5}"/>
              </a:ext>
            </a:extLst>
          </p:cNvPr>
          <p:cNvGrpSpPr/>
          <p:nvPr/>
        </p:nvGrpSpPr>
        <p:grpSpPr>
          <a:xfrm>
            <a:off x="3415650" y="2879491"/>
            <a:ext cx="2312700" cy="1351000"/>
            <a:chOff x="2790153" y="1632329"/>
            <a:chExt cx="2312700" cy="1351000"/>
          </a:xfrm>
        </p:grpSpPr>
        <p:sp>
          <p:nvSpPr>
            <p:cNvPr id="42" name="Google Shape;362;p22">
              <a:extLst>
                <a:ext uri="{FF2B5EF4-FFF2-40B4-BE49-F238E27FC236}">
                  <a16:creationId xmlns:a16="http://schemas.microsoft.com/office/drawing/2014/main" id="{78FFFDFD-428C-7468-A3E9-A09BCC7E1CCB}"/>
                </a:ext>
              </a:extLst>
            </p:cNvPr>
            <p:cNvSpPr/>
            <p:nvPr/>
          </p:nvSpPr>
          <p:spPr>
            <a:xfrm>
              <a:off x="3272730"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43" name="Google Shape;363;p22">
              <a:extLst>
                <a:ext uri="{FF2B5EF4-FFF2-40B4-BE49-F238E27FC236}">
                  <a16:creationId xmlns:a16="http://schemas.microsoft.com/office/drawing/2014/main" id="{A0E6EE7F-6423-F8D9-BD56-F0D2974B9E6A}"/>
                </a:ext>
              </a:extLst>
            </p:cNvPr>
            <p:cNvSpPr/>
            <p:nvPr/>
          </p:nvSpPr>
          <p:spPr>
            <a:xfrm>
              <a:off x="4030309"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78B9DD"/>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44" name="Google Shape;364;p22">
              <a:extLst>
                <a:ext uri="{FF2B5EF4-FFF2-40B4-BE49-F238E27FC236}">
                  <a16:creationId xmlns:a16="http://schemas.microsoft.com/office/drawing/2014/main" id="{42B58EDC-260F-1216-38FD-BC92EA22F28C}"/>
                </a:ext>
              </a:extLst>
            </p:cNvPr>
            <p:cNvSpPr/>
            <p:nvPr/>
          </p:nvSpPr>
          <p:spPr>
            <a:xfrm>
              <a:off x="3704393" y="2499195"/>
              <a:ext cx="484134" cy="484134"/>
            </a:xfrm>
            <a:custGeom>
              <a:avLst/>
              <a:gdLst/>
              <a:ahLst/>
              <a:cxnLst/>
              <a:rect l="l" t="t" r="r" b="b"/>
              <a:pathLst>
                <a:path w="13955" h="13955" extrusionOk="0">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45" name="Google Shape;365;p22">
              <a:extLst>
                <a:ext uri="{FF2B5EF4-FFF2-40B4-BE49-F238E27FC236}">
                  <a16:creationId xmlns:a16="http://schemas.microsoft.com/office/drawing/2014/main" id="{1A76DAE2-0841-2505-9E03-5953BA5F9FA5}"/>
                </a:ext>
              </a:extLst>
            </p:cNvPr>
            <p:cNvSpPr txBox="1"/>
            <p:nvPr/>
          </p:nvSpPr>
          <p:spPr>
            <a:xfrm>
              <a:off x="2790153" y="1632329"/>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46" name="Google Shape;366;p22">
              <a:extLst>
                <a:ext uri="{FF2B5EF4-FFF2-40B4-BE49-F238E27FC236}">
                  <a16:creationId xmlns:a16="http://schemas.microsoft.com/office/drawing/2014/main" id="{ABD3C3C0-5DDE-3F63-8170-A71695DDDD75}"/>
                </a:ext>
              </a:extLst>
            </p:cNvPr>
            <p:cNvSpPr txBox="1"/>
            <p:nvPr/>
          </p:nvSpPr>
          <p:spPr>
            <a:xfrm>
              <a:off x="3427579" y="1684365"/>
              <a:ext cx="1037753" cy="311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rPr>
                <a:t>Noise removal</a:t>
              </a:r>
              <a:endParaRPr kumimoji="0" sz="1600" b="0" i="0" u="none" strike="noStrike" kern="0" cap="none" spc="0" normalizeH="0" baseline="0" noProof="0" dirty="0">
                <a:ln>
                  <a:noFill/>
                </a:ln>
                <a:solidFill>
                  <a:srgbClr val="78B9DD"/>
                </a:solidFill>
                <a:effectLst/>
                <a:uLnTx/>
                <a:uFillTx/>
                <a:latin typeface="Fira Sans Extra Condensed Medium"/>
                <a:ea typeface="Fira Sans Extra Condensed Medium"/>
                <a:cs typeface="Fira Sans Extra Condensed Medium"/>
                <a:sym typeface="Fira Sans Extra Condensed Medium"/>
              </a:endParaRPr>
            </a:p>
          </p:txBody>
        </p:sp>
        <p:cxnSp>
          <p:nvCxnSpPr>
            <p:cNvPr id="47" name="Google Shape;368;p22">
              <a:extLst>
                <a:ext uri="{FF2B5EF4-FFF2-40B4-BE49-F238E27FC236}">
                  <a16:creationId xmlns:a16="http://schemas.microsoft.com/office/drawing/2014/main" id="{106782C7-622D-A36E-579C-9F91170046BD}"/>
                </a:ext>
              </a:extLst>
            </p:cNvPr>
            <p:cNvCxnSpPr/>
            <p:nvPr/>
          </p:nvCxnSpPr>
          <p:spPr>
            <a:xfrm rot="10800000">
              <a:off x="3946463" y="2097675"/>
              <a:ext cx="0" cy="322800"/>
            </a:xfrm>
            <a:prstGeom prst="straightConnector1">
              <a:avLst/>
            </a:prstGeom>
            <a:noFill/>
            <a:ln w="28575" cap="flat" cmpd="sng">
              <a:solidFill>
                <a:srgbClr val="78B9DD"/>
              </a:solidFill>
              <a:prstDash val="solid"/>
              <a:round/>
              <a:headEnd type="none" w="med" len="med"/>
              <a:tailEnd type="none" w="med" len="med"/>
            </a:ln>
          </p:spPr>
        </p:cxnSp>
      </p:grpSp>
      <p:sp>
        <p:nvSpPr>
          <p:cNvPr id="48" name="Google Shape;369;p22">
            <a:extLst>
              <a:ext uri="{FF2B5EF4-FFF2-40B4-BE49-F238E27FC236}">
                <a16:creationId xmlns:a16="http://schemas.microsoft.com/office/drawing/2014/main" id="{9E7102CB-EEEF-63BE-4B86-DD2E4B60DE42}"/>
              </a:ext>
            </a:extLst>
          </p:cNvPr>
          <p:cNvSpPr/>
          <p:nvPr/>
        </p:nvSpPr>
        <p:spPr>
          <a:xfrm>
            <a:off x="5497657" y="3663337"/>
            <a:ext cx="650172" cy="650172"/>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grpSp>
        <p:nvGrpSpPr>
          <p:cNvPr id="49" name="Google Shape;370;p22">
            <a:extLst>
              <a:ext uri="{FF2B5EF4-FFF2-40B4-BE49-F238E27FC236}">
                <a16:creationId xmlns:a16="http://schemas.microsoft.com/office/drawing/2014/main" id="{FF156EC7-C095-7D5B-7D06-E4FBEEF489B2}"/>
              </a:ext>
            </a:extLst>
          </p:cNvPr>
          <p:cNvGrpSpPr/>
          <p:nvPr/>
        </p:nvGrpSpPr>
        <p:grpSpPr>
          <a:xfrm>
            <a:off x="4666455" y="3746357"/>
            <a:ext cx="2312700" cy="1689194"/>
            <a:chOff x="4040958" y="2499195"/>
            <a:chExt cx="2312700" cy="1689194"/>
          </a:xfrm>
        </p:grpSpPr>
        <p:sp>
          <p:nvSpPr>
            <p:cNvPr id="50" name="Google Shape;371;p22">
              <a:extLst>
                <a:ext uri="{FF2B5EF4-FFF2-40B4-BE49-F238E27FC236}">
                  <a16:creationId xmlns:a16="http://schemas.microsoft.com/office/drawing/2014/main" id="{9DBB0BEC-7389-BA6F-B6E9-DC25759EE420}"/>
                </a:ext>
              </a:extLst>
            </p:cNvPr>
            <p:cNvSpPr/>
            <p:nvPr/>
          </p:nvSpPr>
          <p:spPr>
            <a:xfrm>
              <a:off x="4526815" y="2619806"/>
              <a:ext cx="593172" cy="242917"/>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1" name="Google Shape;372;p22">
              <a:extLst>
                <a:ext uri="{FF2B5EF4-FFF2-40B4-BE49-F238E27FC236}">
                  <a16:creationId xmlns:a16="http://schemas.microsoft.com/office/drawing/2014/main" id="{FF4E7410-8C90-BAE6-1D9D-E8F3BF610DE4}"/>
                </a:ext>
              </a:extLst>
            </p:cNvPr>
            <p:cNvSpPr/>
            <p:nvPr/>
          </p:nvSpPr>
          <p:spPr>
            <a:xfrm>
              <a:off x="5283145" y="2619806"/>
              <a:ext cx="593207" cy="242917"/>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677F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2" name="Google Shape;373;p22">
              <a:extLst>
                <a:ext uri="{FF2B5EF4-FFF2-40B4-BE49-F238E27FC236}">
                  <a16:creationId xmlns:a16="http://schemas.microsoft.com/office/drawing/2014/main" id="{87658459-77B3-6C70-546C-C620DDC8E406}"/>
                </a:ext>
              </a:extLst>
            </p:cNvPr>
            <p:cNvSpPr/>
            <p:nvPr/>
          </p:nvSpPr>
          <p:spPr>
            <a:xfrm>
              <a:off x="4955599" y="2499195"/>
              <a:ext cx="483718" cy="484134"/>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53" name="Google Shape;374;p22">
              <a:extLst>
                <a:ext uri="{FF2B5EF4-FFF2-40B4-BE49-F238E27FC236}">
                  <a16:creationId xmlns:a16="http://schemas.microsoft.com/office/drawing/2014/main" id="{B170EC46-DD76-4EA2-8A98-71FDD328633F}"/>
                </a:ext>
              </a:extLst>
            </p:cNvPr>
            <p:cNvSpPr txBox="1"/>
            <p:nvPr/>
          </p:nvSpPr>
          <p:spPr>
            <a:xfrm>
              <a:off x="4040958" y="3773189"/>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Pts val="1100"/>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54" name="Google Shape;375;p22">
              <a:extLst>
                <a:ext uri="{FF2B5EF4-FFF2-40B4-BE49-F238E27FC236}">
                  <a16:creationId xmlns:a16="http://schemas.microsoft.com/office/drawing/2014/main" id="{624E30AE-6339-1ACC-6853-7422AA3B1C5B}"/>
                </a:ext>
              </a:extLst>
            </p:cNvPr>
            <p:cNvSpPr txBox="1"/>
            <p:nvPr/>
          </p:nvSpPr>
          <p:spPr>
            <a:xfrm>
              <a:off x="4645086" y="3449233"/>
              <a:ext cx="1104277" cy="311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677FC9"/>
                  </a:solidFill>
                  <a:effectLst/>
                  <a:uLnTx/>
                  <a:uFillTx/>
                  <a:latin typeface="Fira Sans Extra Condensed Medium"/>
                  <a:ea typeface="Fira Sans Extra Condensed Medium"/>
                  <a:cs typeface="Fira Sans Extra Condensed Medium"/>
                  <a:sym typeface="Fira Sans Extra Condensed Medium"/>
                </a:rPr>
                <a:t>Stop-word removal</a:t>
              </a:r>
              <a:endParaRPr kumimoji="0" sz="1600" b="0" i="0" u="none" strike="noStrike" kern="0" cap="none" spc="0" normalizeH="0" baseline="0" noProof="0" dirty="0">
                <a:ln>
                  <a:noFill/>
                </a:ln>
                <a:solidFill>
                  <a:srgbClr val="677FC9"/>
                </a:solidFill>
                <a:effectLst/>
                <a:uLnTx/>
                <a:uFillTx/>
                <a:latin typeface="Fira Sans Extra Condensed Medium"/>
                <a:ea typeface="Fira Sans Extra Condensed Medium"/>
                <a:cs typeface="Fira Sans Extra Condensed Medium"/>
                <a:sym typeface="Fira Sans Extra Condensed Medium"/>
              </a:endParaRPr>
            </a:p>
          </p:txBody>
        </p:sp>
        <p:cxnSp>
          <p:nvCxnSpPr>
            <p:cNvPr id="56" name="Google Shape;379;p22">
              <a:extLst>
                <a:ext uri="{FF2B5EF4-FFF2-40B4-BE49-F238E27FC236}">
                  <a16:creationId xmlns:a16="http://schemas.microsoft.com/office/drawing/2014/main" id="{135D6F3D-731D-680B-DB0D-056E0B231DDE}"/>
                </a:ext>
              </a:extLst>
            </p:cNvPr>
            <p:cNvCxnSpPr/>
            <p:nvPr/>
          </p:nvCxnSpPr>
          <p:spPr>
            <a:xfrm rot="10800000">
              <a:off x="5197225" y="3061188"/>
              <a:ext cx="0" cy="322800"/>
            </a:xfrm>
            <a:prstGeom prst="straightConnector1">
              <a:avLst/>
            </a:prstGeom>
            <a:noFill/>
            <a:ln w="28575" cap="flat" cmpd="sng">
              <a:solidFill>
                <a:srgbClr val="677FC9"/>
              </a:solidFill>
              <a:prstDash val="solid"/>
              <a:round/>
              <a:headEnd type="none" w="med" len="med"/>
              <a:tailEnd type="none" w="med" len="med"/>
            </a:ln>
          </p:spPr>
        </p:cxnSp>
      </p:grpSp>
      <p:grpSp>
        <p:nvGrpSpPr>
          <p:cNvPr id="59" name="Google Shape;380;p22">
            <a:extLst>
              <a:ext uri="{FF2B5EF4-FFF2-40B4-BE49-F238E27FC236}">
                <a16:creationId xmlns:a16="http://schemas.microsoft.com/office/drawing/2014/main" id="{2C70487D-8799-FCB1-3EE6-E6942E6CA6AC}"/>
              </a:ext>
            </a:extLst>
          </p:cNvPr>
          <p:cNvGrpSpPr/>
          <p:nvPr/>
        </p:nvGrpSpPr>
        <p:grpSpPr>
          <a:xfrm>
            <a:off x="5917412" y="2879477"/>
            <a:ext cx="2312700" cy="1434032"/>
            <a:chOff x="5291915" y="1632315"/>
            <a:chExt cx="2312700" cy="1434032"/>
          </a:xfrm>
        </p:grpSpPr>
        <p:sp>
          <p:nvSpPr>
            <p:cNvPr id="60" name="Google Shape;381;p22">
              <a:extLst>
                <a:ext uri="{FF2B5EF4-FFF2-40B4-BE49-F238E27FC236}">
                  <a16:creationId xmlns:a16="http://schemas.microsoft.com/office/drawing/2014/main" id="{945E615C-8FA6-9E61-51DE-9B3EC9997861}"/>
                </a:ext>
              </a:extLst>
            </p:cNvPr>
            <p:cNvSpPr/>
            <p:nvPr/>
          </p:nvSpPr>
          <p:spPr>
            <a:xfrm>
              <a:off x="5779686"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1" name="Google Shape;382;p22">
              <a:extLst>
                <a:ext uri="{FF2B5EF4-FFF2-40B4-BE49-F238E27FC236}">
                  <a16:creationId xmlns:a16="http://schemas.microsoft.com/office/drawing/2014/main" id="{4322AA40-4169-6BFC-899C-81FE563AAF5C}"/>
                </a:ext>
              </a:extLst>
            </p:cNvPr>
            <p:cNvSpPr/>
            <p:nvPr/>
          </p:nvSpPr>
          <p:spPr>
            <a:xfrm>
              <a:off x="6529008" y="2619806"/>
              <a:ext cx="593172" cy="242917"/>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2" name="Google Shape;383;p22">
              <a:extLst>
                <a:ext uri="{FF2B5EF4-FFF2-40B4-BE49-F238E27FC236}">
                  <a16:creationId xmlns:a16="http://schemas.microsoft.com/office/drawing/2014/main" id="{065CE168-29A1-F73C-C1B8-A90F986B1E7E}"/>
                </a:ext>
              </a:extLst>
            </p:cNvPr>
            <p:cNvSpPr/>
            <p:nvPr/>
          </p:nvSpPr>
          <p:spPr>
            <a:xfrm>
              <a:off x="6123365" y="2416175"/>
              <a:ext cx="650172" cy="650172"/>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9190C9"/>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3" name="Google Shape;384;p22">
              <a:extLst>
                <a:ext uri="{FF2B5EF4-FFF2-40B4-BE49-F238E27FC236}">
                  <a16:creationId xmlns:a16="http://schemas.microsoft.com/office/drawing/2014/main" id="{ED05BA29-38E8-FDE6-D7D3-EC685B51008F}"/>
                </a:ext>
              </a:extLst>
            </p:cNvPr>
            <p:cNvSpPr/>
            <p:nvPr/>
          </p:nvSpPr>
          <p:spPr>
            <a:xfrm>
              <a:off x="6206388" y="2499195"/>
              <a:ext cx="483718" cy="484134"/>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Fira Sans Extra Condensed"/>
                <a:ea typeface="Fira Sans Extra Condensed"/>
                <a:cs typeface="Fira Sans Extra Condensed"/>
                <a:sym typeface="Fira Sans Extra Condensed"/>
              </a:endParaRPr>
            </a:p>
          </p:txBody>
        </p:sp>
        <p:sp>
          <p:nvSpPr>
            <p:cNvPr id="64" name="Google Shape;385;p22">
              <a:extLst>
                <a:ext uri="{FF2B5EF4-FFF2-40B4-BE49-F238E27FC236}">
                  <a16:creationId xmlns:a16="http://schemas.microsoft.com/office/drawing/2014/main" id="{6DECE208-6ED8-9939-62C8-300DFCFE8A2A}"/>
                </a:ext>
              </a:extLst>
            </p:cNvPr>
            <p:cNvSpPr txBox="1"/>
            <p:nvPr/>
          </p:nvSpPr>
          <p:spPr>
            <a:xfrm>
              <a:off x="5291915" y="1632315"/>
              <a:ext cx="2312700" cy="4152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65" name="Google Shape;386;p22">
              <a:extLst>
                <a:ext uri="{FF2B5EF4-FFF2-40B4-BE49-F238E27FC236}">
                  <a16:creationId xmlns:a16="http://schemas.microsoft.com/office/drawing/2014/main" id="{70C3D9B6-5C5F-CE3D-8FA4-58CA3478EC0C}"/>
                </a:ext>
              </a:extLst>
            </p:cNvPr>
            <p:cNvSpPr txBox="1"/>
            <p:nvPr/>
          </p:nvSpPr>
          <p:spPr>
            <a:xfrm>
              <a:off x="5703399" y="1758539"/>
              <a:ext cx="1418781" cy="3111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dirty="0">
                  <a:ln>
                    <a:noFill/>
                  </a:ln>
                  <a:solidFill>
                    <a:srgbClr val="9190C9"/>
                  </a:solidFill>
                  <a:effectLst/>
                  <a:uLnTx/>
                  <a:uFillTx/>
                  <a:latin typeface="Fira Sans Extra Condensed Medium"/>
                  <a:ea typeface="Fira Sans Extra Condensed Medium"/>
                  <a:cs typeface="Fira Sans Extra Condensed Medium"/>
                  <a:sym typeface="Fira Sans Extra Condensed Medium"/>
                </a:rPr>
                <a:t>Lemmatization</a:t>
              </a:r>
              <a:endParaRPr kumimoji="0" sz="1600" b="0" i="0" u="none" strike="noStrike" kern="0" cap="none" spc="0" normalizeH="0" baseline="0" noProof="0" dirty="0">
                <a:ln>
                  <a:noFill/>
                </a:ln>
                <a:solidFill>
                  <a:srgbClr val="9190C9"/>
                </a:solidFill>
                <a:effectLst/>
                <a:uLnTx/>
                <a:uFillTx/>
                <a:latin typeface="Fira Sans Extra Condensed Medium"/>
                <a:ea typeface="Fira Sans Extra Condensed Medium"/>
                <a:cs typeface="Fira Sans Extra Condensed Medium"/>
                <a:sym typeface="Fira Sans Extra Condensed Medium"/>
              </a:endParaRPr>
            </a:p>
          </p:txBody>
        </p:sp>
        <p:cxnSp>
          <p:nvCxnSpPr>
            <p:cNvPr id="66" name="Google Shape;390;p22">
              <a:extLst>
                <a:ext uri="{FF2B5EF4-FFF2-40B4-BE49-F238E27FC236}">
                  <a16:creationId xmlns:a16="http://schemas.microsoft.com/office/drawing/2014/main" id="{45554C6E-8E3A-E37F-D6FB-1C7AAB9207C8}"/>
                </a:ext>
              </a:extLst>
            </p:cNvPr>
            <p:cNvCxnSpPr/>
            <p:nvPr/>
          </p:nvCxnSpPr>
          <p:spPr>
            <a:xfrm rot="10800000">
              <a:off x="6448250" y="2097675"/>
              <a:ext cx="0" cy="322800"/>
            </a:xfrm>
            <a:prstGeom prst="straightConnector1">
              <a:avLst/>
            </a:prstGeom>
            <a:noFill/>
            <a:ln w="28575" cap="flat" cmpd="sng">
              <a:solidFill>
                <a:srgbClr val="9190C9"/>
              </a:solidFill>
              <a:prstDash val="solid"/>
              <a:round/>
              <a:headEnd type="none" w="med" len="med"/>
              <a:tailEnd type="none" w="med" len="med"/>
            </a:ln>
          </p:spPr>
        </p:cxnSp>
      </p:grpSp>
      <p:grpSp>
        <p:nvGrpSpPr>
          <p:cNvPr id="72" name="Google Shape;14609;p79">
            <a:extLst>
              <a:ext uri="{FF2B5EF4-FFF2-40B4-BE49-F238E27FC236}">
                <a16:creationId xmlns:a16="http://schemas.microsoft.com/office/drawing/2014/main" id="{87809EB0-4430-84CA-C281-94D91DFAE606}"/>
              </a:ext>
            </a:extLst>
          </p:cNvPr>
          <p:cNvGrpSpPr/>
          <p:nvPr/>
        </p:nvGrpSpPr>
        <p:grpSpPr>
          <a:xfrm>
            <a:off x="1886904" y="3799827"/>
            <a:ext cx="358199" cy="358229"/>
            <a:chOff x="-50154850" y="2316775"/>
            <a:chExt cx="300100" cy="300125"/>
          </a:xfrm>
          <a:solidFill>
            <a:srgbClr val="B2C0A7"/>
          </a:solidFill>
        </p:grpSpPr>
        <p:sp>
          <p:nvSpPr>
            <p:cNvPr id="73" name="Google Shape;14610;p79">
              <a:extLst>
                <a:ext uri="{FF2B5EF4-FFF2-40B4-BE49-F238E27FC236}">
                  <a16:creationId xmlns:a16="http://schemas.microsoft.com/office/drawing/2014/main" id="{215101F4-3024-E2B3-E49B-8A254DE0FA2C}"/>
                </a:ext>
              </a:extLst>
            </p:cNvPr>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4611;p79">
              <a:extLst>
                <a:ext uri="{FF2B5EF4-FFF2-40B4-BE49-F238E27FC236}">
                  <a16:creationId xmlns:a16="http://schemas.microsoft.com/office/drawing/2014/main" id="{B08E83B7-4067-FE76-EFF8-7367E2F692F0}"/>
                </a:ext>
              </a:extLst>
            </p:cNvPr>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15126;p81">
            <a:extLst>
              <a:ext uri="{FF2B5EF4-FFF2-40B4-BE49-F238E27FC236}">
                <a16:creationId xmlns:a16="http://schemas.microsoft.com/office/drawing/2014/main" id="{16F88DF5-E37C-79C1-23A3-69454B7D8A0B}"/>
              </a:ext>
            </a:extLst>
          </p:cNvPr>
          <p:cNvSpPr/>
          <p:nvPr/>
        </p:nvSpPr>
        <p:spPr>
          <a:xfrm>
            <a:off x="4365036" y="3783229"/>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78B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15099;p81">
            <a:extLst>
              <a:ext uri="{FF2B5EF4-FFF2-40B4-BE49-F238E27FC236}">
                <a16:creationId xmlns:a16="http://schemas.microsoft.com/office/drawing/2014/main" id="{1062FA70-7738-ABA2-8093-261C244CF632}"/>
              </a:ext>
            </a:extLst>
          </p:cNvPr>
          <p:cNvGrpSpPr/>
          <p:nvPr/>
        </p:nvGrpSpPr>
        <p:grpSpPr>
          <a:xfrm>
            <a:off x="5661629" y="3791513"/>
            <a:ext cx="361475" cy="393525"/>
            <a:chOff x="-4932650" y="2046625"/>
            <a:chExt cx="293025" cy="291250"/>
          </a:xfrm>
          <a:solidFill>
            <a:srgbClr val="677FC9"/>
          </a:solidFill>
        </p:grpSpPr>
        <p:sp>
          <p:nvSpPr>
            <p:cNvPr id="81" name="Google Shape;15100;p81">
              <a:extLst>
                <a:ext uri="{FF2B5EF4-FFF2-40B4-BE49-F238E27FC236}">
                  <a16:creationId xmlns:a16="http://schemas.microsoft.com/office/drawing/2014/main" id="{0F70F687-E27E-8937-2A4F-121F56F0CAEB}"/>
                </a:ext>
              </a:extLst>
            </p:cNvPr>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01;p81">
              <a:extLst>
                <a:ext uri="{FF2B5EF4-FFF2-40B4-BE49-F238E27FC236}">
                  <a16:creationId xmlns:a16="http://schemas.microsoft.com/office/drawing/2014/main" id="{3585805C-0706-ADC9-517C-31983D2C6FAF}"/>
                </a:ext>
              </a:extLst>
            </p:cNvPr>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14724;p79">
            <a:extLst>
              <a:ext uri="{FF2B5EF4-FFF2-40B4-BE49-F238E27FC236}">
                <a16:creationId xmlns:a16="http://schemas.microsoft.com/office/drawing/2014/main" id="{D07A0B98-C114-FAFC-3282-6ABD19236933}"/>
              </a:ext>
            </a:extLst>
          </p:cNvPr>
          <p:cNvSpPr/>
          <p:nvPr/>
        </p:nvSpPr>
        <p:spPr>
          <a:xfrm>
            <a:off x="3155503" y="3811684"/>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81B3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14054;p77">
            <a:extLst>
              <a:ext uri="{FF2B5EF4-FFF2-40B4-BE49-F238E27FC236}">
                <a16:creationId xmlns:a16="http://schemas.microsoft.com/office/drawing/2014/main" id="{098F45FB-A461-17AC-78F9-4584622AC830}"/>
              </a:ext>
            </a:extLst>
          </p:cNvPr>
          <p:cNvGrpSpPr/>
          <p:nvPr/>
        </p:nvGrpSpPr>
        <p:grpSpPr>
          <a:xfrm>
            <a:off x="6927224" y="3803282"/>
            <a:ext cx="351315" cy="348513"/>
            <a:chOff x="6167350" y="2672800"/>
            <a:chExt cx="297750" cy="295375"/>
          </a:xfrm>
          <a:solidFill>
            <a:srgbClr val="9190C9"/>
          </a:solidFill>
        </p:grpSpPr>
        <p:sp>
          <p:nvSpPr>
            <p:cNvPr id="85" name="Google Shape;14055;p77">
              <a:extLst>
                <a:ext uri="{FF2B5EF4-FFF2-40B4-BE49-F238E27FC236}">
                  <a16:creationId xmlns:a16="http://schemas.microsoft.com/office/drawing/2014/main" id="{0C81404A-3C3F-06EC-D6C1-F321189224EE}"/>
                </a:ext>
              </a:extLst>
            </p:cNvPr>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056;p77">
              <a:extLst>
                <a:ext uri="{FF2B5EF4-FFF2-40B4-BE49-F238E27FC236}">
                  <a16:creationId xmlns:a16="http://schemas.microsoft.com/office/drawing/2014/main" id="{2766E27C-13CC-F625-7CCC-F32660A22EEE}"/>
                </a:ext>
              </a:extLst>
            </p:cNvPr>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057;p77">
              <a:extLst>
                <a:ext uri="{FF2B5EF4-FFF2-40B4-BE49-F238E27FC236}">
                  <a16:creationId xmlns:a16="http://schemas.microsoft.com/office/drawing/2014/main" id="{694B353B-B1E2-9824-EAB0-76A47919BACB}"/>
                </a:ext>
              </a:extLst>
            </p:cNvPr>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058;p77">
              <a:extLst>
                <a:ext uri="{FF2B5EF4-FFF2-40B4-BE49-F238E27FC236}">
                  <a16:creationId xmlns:a16="http://schemas.microsoft.com/office/drawing/2014/main" id="{243218EC-B37A-F9BC-E6E0-03CBCC5241EC}"/>
                </a:ext>
              </a:extLst>
            </p:cNvPr>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059;p77">
              <a:extLst>
                <a:ext uri="{FF2B5EF4-FFF2-40B4-BE49-F238E27FC236}">
                  <a16:creationId xmlns:a16="http://schemas.microsoft.com/office/drawing/2014/main" id="{84BBC4B2-ABC5-522A-D134-D273B3125066}"/>
                </a:ext>
              </a:extLst>
            </p:cNvPr>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CuadroTexto 89">
            <a:extLst>
              <a:ext uri="{FF2B5EF4-FFF2-40B4-BE49-F238E27FC236}">
                <a16:creationId xmlns:a16="http://schemas.microsoft.com/office/drawing/2014/main" id="{5A476199-A27A-9323-36CD-C7E7030DB094}"/>
              </a:ext>
            </a:extLst>
          </p:cNvPr>
          <p:cNvSpPr txBox="1"/>
          <p:nvPr/>
        </p:nvSpPr>
        <p:spPr>
          <a:xfrm>
            <a:off x="51526" y="2974044"/>
            <a:ext cx="1344797"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sz="1100">
                <a:solidFill>
                  <a:srgbClr val="494949"/>
                </a:solidFill>
                <a:latin typeface="Barlow Semi Condensed"/>
              </a:defRPr>
            </a:lvl1pPr>
          </a:lstStyle>
          <a:p>
            <a:pPr algn="ctr"/>
            <a:r>
              <a:rPr lang="es-ES" sz="1050" dirty="0"/>
              <a:t>Objeto del contrato de un procedimiento de contratación</a:t>
            </a:r>
          </a:p>
        </p:txBody>
      </p:sp>
      <p:sp>
        <p:nvSpPr>
          <p:cNvPr id="91" name="CuadroTexto 90">
            <a:extLst>
              <a:ext uri="{FF2B5EF4-FFF2-40B4-BE49-F238E27FC236}">
                <a16:creationId xmlns:a16="http://schemas.microsoft.com/office/drawing/2014/main" id="{3F093C12-9A7C-1BFF-F553-9EE72529E829}"/>
              </a:ext>
            </a:extLst>
          </p:cNvPr>
          <p:cNvSpPr txBox="1"/>
          <p:nvPr/>
        </p:nvSpPr>
        <p:spPr>
          <a:xfrm>
            <a:off x="7865202" y="4132268"/>
            <a:ext cx="1189518" cy="4614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defTabSz="914400" eaLnBrk="1" fontAlgn="auto" latinLnBrk="0" hangingPunct="1">
              <a:buClrTx/>
              <a:buSzTx/>
              <a:buFontTx/>
              <a:buNone/>
              <a:tabLst/>
              <a:defRPr sz="1100">
                <a:solidFill>
                  <a:srgbClr val="494949"/>
                </a:solidFill>
                <a:latin typeface="Barlow Semi Condensed"/>
              </a:defRPr>
            </a:lvl1pPr>
          </a:lstStyle>
          <a:p>
            <a:pPr algn="ctr"/>
            <a:r>
              <a:rPr lang="es-ES" sz="1050" dirty="0"/>
              <a:t>Descripciones limpiadas</a:t>
            </a:r>
          </a:p>
        </p:txBody>
      </p:sp>
      <p:cxnSp>
        <p:nvCxnSpPr>
          <p:cNvPr id="3" name="Conector: curvado 2">
            <a:extLst>
              <a:ext uri="{FF2B5EF4-FFF2-40B4-BE49-F238E27FC236}">
                <a16:creationId xmlns:a16="http://schemas.microsoft.com/office/drawing/2014/main" id="{968B8FD5-2443-EFD3-2CF0-8D4C3BFD46BC}"/>
              </a:ext>
            </a:extLst>
          </p:cNvPr>
          <p:cNvCxnSpPr>
            <a:cxnSpLocks/>
            <a:stCxn id="92" idx="2"/>
          </p:cNvCxnSpPr>
          <p:nvPr/>
        </p:nvCxnSpPr>
        <p:spPr>
          <a:xfrm rot="16200000" flipH="1">
            <a:off x="896940" y="3518076"/>
            <a:ext cx="316208" cy="615330"/>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6" name="Conector: curvado 5">
            <a:extLst>
              <a:ext uri="{FF2B5EF4-FFF2-40B4-BE49-F238E27FC236}">
                <a16:creationId xmlns:a16="http://schemas.microsoft.com/office/drawing/2014/main" id="{B7AB9123-4713-C821-5BD3-277EEDBC3CB4}"/>
              </a:ext>
            </a:extLst>
          </p:cNvPr>
          <p:cNvCxnSpPr>
            <a:cxnSpLocks/>
            <a:endCxn id="91" idx="0"/>
          </p:cNvCxnSpPr>
          <p:nvPr/>
        </p:nvCxnSpPr>
        <p:spPr>
          <a:xfrm>
            <a:off x="7769033" y="3967790"/>
            <a:ext cx="690928" cy="164478"/>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sp>
        <p:nvSpPr>
          <p:cNvPr id="102" name="Google Shape;1083;p28">
            <a:extLst>
              <a:ext uri="{FF2B5EF4-FFF2-40B4-BE49-F238E27FC236}">
                <a16:creationId xmlns:a16="http://schemas.microsoft.com/office/drawing/2014/main" id="{C61693B9-C727-5442-FC41-94060C7A4F13}"/>
              </a:ext>
            </a:extLst>
          </p:cNvPr>
          <p:cNvSpPr/>
          <p:nvPr/>
        </p:nvSpPr>
        <p:spPr>
          <a:xfrm>
            <a:off x="7841457" y="4134839"/>
            <a:ext cx="1256079" cy="481736"/>
          </a:xfrm>
          <a:prstGeom prst="roundRect">
            <a:avLst>
              <a:gd name="adj" fmla="val 50000"/>
            </a:avLst>
          </a:prstGeom>
          <a:solidFill>
            <a:srgbClr val="E99B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CuadroTexto 94">
            <a:extLst>
              <a:ext uri="{FF2B5EF4-FFF2-40B4-BE49-F238E27FC236}">
                <a16:creationId xmlns:a16="http://schemas.microsoft.com/office/drawing/2014/main" id="{434250D6-D274-8B4E-08C6-25E02D533ADC}"/>
              </a:ext>
            </a:extLst>
          </p:cNvPr>
          <p:cNvSpPr txBox="1"/>
          <p:nvPr/>
        </p:nvSpPr>
        <p:spPr>
          <a:xfrm>
            <a:off x="-83638" y="4218007"/>
            <a:ext cx="1522792" cy="9542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defTabSz="914400" eaLnBrk="1" fontAlgn="auto" latinLnBrk="0" hangingPunct="1">
              <a:buClrTx/>
              <a:buSzTx/>
              <a:buFontTx/>
              <a:buNone/>
              <a:tabLst/>
              <a:defRPr sz="1050">
                <a:solidFill>
                  <a:srgbClr val="494949"/>
                </a:solidFill>
                <a:latin typeface="Barlow Semi Condensed"/>
              </a:defRPr>
            </a:lvl1pPr>
          </a:lstStyle>
          <a:p>
            <a:r>
              <a:rPr lang="es-ES" sz="1000" dirty="0"/>
              <a:t>SERVICIOS PROFESIONALES CONSISTENTES EN LA COORDINACIÓN DEL PROGRAMA CULTURAL…</a:t>
            </a:r>
          </a:p>
        </p:txBody>
      </p:sp>
      <p:sp>
        <p:nvSpPr>
          <p:cNvPr id="96" name="Google Shape;3468;p59">
            <a:extLst>
              <a:ext uri="{FF2B5EF4-FFF2-40B4-BE49-F238E27FC236}">
                <a16:creationId xmlns:a16="http://schemas.microsoft.com/office/drawing/2014/main" id="{DC6E3C35-56EB-3C30-2747-BB59BF4FCE20}"/>
              </a:ext>
            </a:extLst>
          </p:cNvPr>
          <p:cNvSpPr txBox="1">
            <a:spLocks/>
          </p:cNvSpPr>
          <p:nvPr/>
        </p:nvSpPr>
        <p:spPr>
          <a:xfrm>
            <a:off x="2487274" y="1317566"/>
            <a:ext cx="2004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800">
                <a:solidFill>
                  <a:schemeClr val="accent1"/>
                </a:solidFill>
                <a:latin typeface="Barlow Semi Condensed Medium"/>
                <a:ea typeface="Barlow Semi Condensed Medium"/>
                <a:cs typeface="Barlow Semi Condensed Medium"/>
                <a:sym typeface="Barlow Semi Condensed Medium"/>
              </a:rPr>
              <a:t>CPV</a:t>
            </a:r>
            <a:endParaRPr lang="es-MX" sz="1800" dirty="0">
              <a:solidFill>
                <a:schemeClr val="accent1"/>
              </a:solidFill>
              <a:latin typeface="Barlow Semi Condensed Medium"/>
              <a:ea typeface="Barlow Semi Condensed Medium"/>
              <a:cs typeface="Barlow Semi Condensed Medium"/>
              <a:sym typeface="Barlow Semi Condensed Medium"/>
            </a:endParaRPr>
          </a:p>
        </p:txBody>
      </p:sp>
      <p:sp>
        <p:nvSpPr>
          <p:cNvPr id="97" name="Google Shape;3469;p59">
            <a:extLst>
              <a:ext uri="{FF2B5EF4-FFF2-40B4-BE49-F238E27FC236}">
                <a16:creationId xmlns:a16="http://schemas.microsoft.com/office/drawing/2014/main" id="{68B13B4B-358D-F19C-5F1B-8209ECAB893E}"/>
              </a:ext>
            </a:extLst>
          </p:cNvPr>
          <p:cNvSpPr txBox="1">
            <a:spLocks/>
          </p:cNvSpPr>
          <p:nvPr/>
        </p:nvSpPr>
        <p:spPr>
          <a:xfrm>
            <a:off x="2086582" y="1668549"/>
            <a:ext cx="2004900" cy="61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600" dirty="0">
                <a:solidFill>
                  <a:schemeClr val="dk2"/>
                </a:solidFill>
                <a:latin typeface="Barlow Semi Condensed"/>
                <a:ea typeface="Barlow Semi Condensed"/>
                <a:cs typeface="Barlow Semi Condensed"/>
                <a:sym typeface="Barlow Semi Condensed"/>
              </a:rPr>
              <a:t>387,395 Registros</a:t>
            </a:r>
          </a:p>
          <a:p>
            <a:r>
              <a:rPr lang="es-MX" sz="1600" dirty="0">
                <a:solidFill>
                  <a:schemeClr val="dk2"/>
                </a:solidFill>
                <a:latin typeface="Barlow Semi Condensed"/>
                <a:ea typeface="Barlow Semi Condensed"/>
                <a:cs typeface="Barlow Semi Condensed"/>
                <a:sym typeface="Barlow Semi Condensed"/>
              </a:rPr>
              <a:t>Nivel División</a:t>
            </a:r>
          </a:p>
        </p:txBody>
      </p:sp>
      <p:sp>
        <p:nvSpPr>
          <p:cNvPr id="98" name="Google Shape;3472;p59">
            <a:extLst>
              <a:ext uri="{FF2B5EF4-FFF2-40B4-BE49-F238E27FC236}">
                <a16:creationId xmlns:a16="http://schemas.microsoft.com/office/drawing/2014/main" id="{F8B3230E-02DC-AE5F-E613-6627973C3868}"/>
              </a:ext>
            </a:extLst>
          </p:cNvPr>
          <p:cNvSpPr txBox="1">
            <a:spLocks/>
          </p:cNvSpPr>
          <p:nvPr/>
        </p:nvSpPr>
        <p:spPr>
          <a:xfrm>
            <a:off x="4974255" y="1303256"/>
            <a:ext cx="20049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s-MX" sz="1800" dirty="0" err="1">
                <a:solidFill>
                  <a:schemeClr val="accent1"/>
                </a:solidFill>
                <a:latin typeface="Barlow Semi Condensed Medium"/>
                <a:ea typeface="Barlow Semi Condensed Medium"/>
                <a:cs typeface="Barlow Semi Condensed Medium"/>
                <a:sym typeface="Barlow Semi Condensed Medium"/>
              </a:rPr>
              <a:t>CUCoP</a:t>
            </a:r>
            <a:endParaRPr lang="es-MX" sz="1800" dirty="0">
              <a:solidFill>
                <a:schemeClr val="accent1"/>
              </a:solidFill>
              <a:latin typeface="Barlow Semi Condensed Medium"/>
              <a:ea typeface="Barlow Semi Condensed Medium"/>
              <a:cs typeface="Barlow Semi Condensed Medium"/>
              <a:sym typeface="Barlow Semi Condensed Medium"/>
            </a:endParaRPr>
          </a:p>
        </p:txBody>
      </p:sp>
      <p:grpSp>
        <p:nvGrpSpPr>
          <p:cNvPr id="100" name="Google Shape;2683;p48">
            <a:extLst>
              <a:ext uri="{FF2B5EF4-FFF2-40B4-BE49-F238E27FC236}">
                <a16:creationId xmlns:a16="http://schemas.microsoft.com/office/drawing/2014/main" id="{023DA514-4437-1DB1-D1E5-569609538961}"/>
              </a:ext>
            </a:extLst>
          </p:cNvPr>
          <p:cNvGrpSpPr/>
          <p:nvPr/>
        </p:nvGrpSpPr>
        <p:grpSpPr>
          <a:xfrm>
            <a:off x="1858990" y="1955708"/>
            <a:ext cx="227592" cy="256013"/>
            <a:chOff x="3299850" y="238575"/>
            <a:chExt cx="427725" cy="482225"/>
          </a:xfrm>
        </p:grpSpPr>
        <p:sp>
          <p:nvSpPr>
            <p:cNvPr id="101" name="Google Shape;2684;p48">
              <a:extLst>
                <a:ext uri="{FF2B5EF4-FFF2-40B4-BE49-F238E27FC236}">
                  <a16:creationId xmlns:a16="http://schemas.microsoft.com/office/drawing/2014/main" id="{15402B8A-01BC-8376-8703-DD9A21F6F5F2}"/>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 name="Google Shape;2685;p48">
              <a:extLst>
                <a:ext uri="{FF2B5EF4-FFF2-40B4-BE49-F238E27FC236}">
                  <a16:creationId xmlns:a16="http://schemas.microsoft.com/office/drawing/2014/main" id="{42762398-65F0-226E-0C10-D18727A8C436}"/>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4" name="Google Shape;2686;p48">
              <a:extLst>
                <a:ext uri="{FF2B5EF4-FFF2-40B4-BE49-F238E27FC236}">
                  <a16:creationId xmlns:a16="http://schemas.microsoft.com/office/drawing/2014/main" id="{465449A5-255A-11E8-9E46-81F5E3F7E7ED}"/>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5" name="Google Shape;2687;p48">
              <a:extLst>
                <a:ext uri="{FF2B5EF4-FFF2-40B4-BE49-F238E27FC236}">
                  <a16:creationId xmlns:a16="http://schemas.microsoft.com/office/drawing/2014/main" id="{65C9EDA5-9ACA-8084-3F03-97300B04CCEF}"/>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6" name="Google Shape;2688;p48">
              <a:extLst>
                <a:ext uri="{FF2B5EF4-FFF2-40B4-BE49-F238E27FC236}">
                  <a16:creationId xmlns:a16="http://schemas.microsoft.com/office/drawing/2014/main" id="{F1DC763A-EAA3-A82E-80B6-08E07B477FE4}"/>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7" name="Google Shape;2683;p48">
            <a:extLst>
              <a:ext uri="{FF2B5EF4-FFF2-40B4-BE49-F238E27FC236}">
                <a16:creationId xmlns:a16="http://schemas.microsoft.com/office/drawing/2014/main" id="{CE053829-3007-1EE7-7770-50E630A887EC}"/>
              </a:ext>
            </a:extLst>
          </p:cNvPr>
          <p:cNvGrpSpPr/>
          <p:nvPr/>
        </p:nvGrpSpPr>
        <p:grpSpPr>
          <a:xfrm>
            <a:off x="5681050" y="2074412"/>
            <a:ext cx="227592" cy="256013"/>
            <a:chOff x="3299850" y="238575"/>
            <a:chExt cx="427725" cy="482225"/>
          </a:xfrm>
        </p:grpSpPr>
        <p:sp>
          <p:nvSpPr>
            <p:cNvPr id="108" name="Google Shape;2684;p48">
              <a:extLst>
                <a:ext uri="{FF2B5EF4-FFF2-40B4-BE49-F238E27FC236}">
                  <a16:creationId xmlns:a16="http://schemas.microsoft.com/office/drawing/2014/main" id="{49AD10C9-B12B-2E73-9DBA-12FCE425989A}"/>
                </a:ext>
              </a:extLst>
            </p:cNvPr>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9" name="Google Shape;2685;p48">
              <a:extLst>
                <a:ext uri="{FF2B5EF4-FFF2-40B4-BE49-F238E27FC236}">
                  <a16:creationId xmlns:a16="http://schemas.microsoft.com/office/drawing/2014/main" id="{7B68A673-D949-06A0-FB05-706929BF02FA}"/>
                </a:ext>
              </a:extLst>
            </p:cNvPr>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0" name="Google Shape;2686;p48">
              <a:extLst>
                <a:ext uri="{FF2B5EF4-FFF2-40B4-BE49-F238E27FC236}">
                  <a16:creationId xmlns:a16="http://schemas.microsoft.com/office/drawing/2014/main" id="{3A5B896D-1B98-E622-E370-18FAE085BE35}"/>
                </a:ext>
              </a:extLst>
            </p:cNvPr>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 name="Google Shape;2687;p48">
              <a:extLst>
                <a:ext uri="{FF2B5EF4-FFF2-40B4-BE49-F238E27FC236}">
                  <a16:creationId xmlns:a16="http://schemas.microsoft.com/office/drawing/2014/main" id="{D8E940E6-1634-9FDA-F837-86BF12FCFB9A}"/>
                </a:ext>
              </a:extLst>
            </p:cNvPr>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 name="Google Shape;2688;p48">
              <a:extLst>
                <a:ext uri="{FF2B5EF4-FFF2-40B4-BE49-F238E27FC236}">
                  <a16:creationId xmlns:a16="http://schemas.microsoft.com/office/drawing/2014/main" id="{B8880CDD-0F03-FEF5-63C2-DF8BF44F1565}"/>
                </a:ext>
              </a:extLst>
            </p:cNvPr>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3" name="CuadroTexto 112">
            <a:extLst>
              <a:ext uri="{FF2B5EF4-FFF2-40B4-BE49-F238E27FC236}">
                <a16:creationId xmlns:a16="http://schemas.microsoft.com/office/drawing/2014/main" id="{3575BD14-721B-88E5-B67B-9323F5C03041}"/>
              </a:ext>
            </a:extLst>
          </p:cNvPr>
          <p:cNvSpPr txBox="1"/>
          <p:nvPr/>
        </p:nvSpPr>
        <p:spPr>
          <a:xfrm>
            <a:off x="7662242" y="4471231"/>
            <a:ext cx="1595437" cy="7614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defTabSz="914400" eaLnBrk="1" fontAlgn="auto" latinLnBrk="0" hangingPunct="1">
              <a:buClrTx/>
              <a:buSzTx/>
              <a:buFontTx/>
              <a:buNone/>
              <a:tabLst/>
              <a:defRPr sz="1050">
                <a:solidFill>
                  <a:srgbClr val="494949"/>
                </a:solidFill>
                <a:latin typeface="Barlow Semi Condensed"/>
              </a:defRPr>
            </a:lvl1pPr>
          </a:lstStyle>
          <a:p>
            <a:r>
              <a:rPr lang="es-ES" dirty="0"/>
              <a:t>servicio profesional </a:t>
            </a:r>
            <a:r>
              <a:rPr lang="es-ES" dirty="0" err="1"/>
              <a:t>consistent</a:t>
            </a:r>
            <a:r>
              <a:rPr lang="es-ES" dirty="0"/>
              <a:t> coordinación programa cultural</a:t>
            </a:r>
          </a:p>
        </p:txBody>
      </p:sp>
      <p:sp>
        <p:nvSpPr>
          <p:cNvPr id="122" name="CuadroTexto 121">
            <a:extLst>
              <a:ext uri="{FF2B5EF4-FFF2-40B4-BE49-F238E27FC236}">
                <a16:creationId xmlns:a16="http://schemas.microsoft.com/office/drawing/2014/main" id="{9A02D5C8-C330-5513-F826-EAFA0ABD9696}"/>
              </a:ext>
            </a:extLst>
          </p:cNvPr>
          <p:cNvSpPr txBox="1"/>
          <p:nvPr/>
        </p:nvSpPr>
        <p:spPr>
          <a:xfrm>
            <a:off x="8902079" y="4952967"/>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22</a:t>
            </a:r>
          </a:p>
        </p:txBody>
      </p:sp>
      <p:pic>
        <p:nvPicPr>
          <p:cNvPr id="123" name="Picture 2">
            <a:extLst>
              <a:ext uri="{FF2B5EF4-FFF2-40B4-BE49-F238E27FC236}">
                <a16:creationId xmlns:a16="http://schemas.microsoft.com/office/drawing/2014/main" id="{7B143D23-0A49-D5F5-9BAE-748F8F426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2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189" name="Google Shape;333;p17">
            <a:extLst>
              <a:ext uri="{FF2B5EF4-FFF2-40B4-BE49-F238E27FC236}">
                <a16:creationId xmlns:a16="http://schemas.microsoft.com/office/drawing/2014/main" id="{69091D49-A479-B76B-D746-3222DE6454DB}"/>
              </a:ext>
            </a:extLst>
          </p:cNvPr>
          <p:cNvSpPr/>
          <p:nvPr/>
        </p:nvSpPr>
        <p:spPr>
          <a:xfrm>
            <a:off x="279990" y="1301687"/>
            <a:ext cx="4248591" cy="3409671"/>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62" name="Google Shape;3462;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Modelado</a:t>
            </a:r>
            <a:endParaRPr dirty="0"/>
          </a:p>
        </p:txBody>
      </p:sp>
      <p:sp>
        <p:nvSpPr>
          <p:cNvPr id="237" name="Google Shape;3468;p59">
            <a:extLst>
              <a:ext uri="{FF2B5EF4-FFF2-40B4-BE49-F238E27FC236}">
                <a16:creationId xmlns:a16="http://schemas.microsoft.com/office/drawing/2014/main" id="{CA40CFBA-6A7E-78E7-9A1A-4EE8F967E2F2}"/>
              </a:ext>
            </a:extLst>
          </p:cNvPr>
          <p:cNvSpPr txBox="1">
            <a:spLocks noGrp="1"/>
          </p:cNvSpPr>
          <p:nvPr>
            <p:ph type="subTitle" idx="4294967295"/>
          </p:nvPr>
        </p:nvSpPr>
        <p:spPr>
          <a:xfrm>
            <a:off x="859647" y="4627769"/>
            <a:ext cx="3089275" cy="3651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Técnicas de Vectorización</a:t>
            </a:r>
            <a:endParaRPr sz="1800" dirty="0">
              <a:solidFill>
                <a:schemeClr val="accent1"/>
              </a:solidFill>
              <a:latin typeface="Barlow Semi Condensed Medium"/>
              <a:ea typeface="Barlow Semi Condensed Medium"/>
              <a:cs typeface="Barlow Semi Condensed Medium"/>
              <a:sym typeface="Barlow Semi Condensed Medium"/>
            </a:endParaRPr>
          </a:p>
        </p:txBody>
      </p:sp>
      <p:grpSp>
        <p:nvGrpSpPr>
          <p:cNvPr id="96" name="Google Shape;788;p24">
            <a:extLst>
              <a:ext uri="{FF2B5EF4-FFF2-40B4-BE49-F238E27FC236}">
                <a16:creationId xmlns:a16="http://schemas.microsoft.com/office/drawing/2014/main" id="{7B26FD65-2C5C-8835-2311-8AA39CD19D0C}"/>
              </a:ext>
            </a:extLst>
          </p:cNvPr>
          <p:cNvGrpSpPr/>
          <p:nvPr/>
        </p:nvGrpSpPr>
        <p:grpSpPr>
          <a:xfrm>
            <a:off x="7991732" y="3741197"/>
            <a:ext cx="1388107" cy="1215471"/>
            <a:chOff x="726125" y="238125"/>
            <a:chExt cx="6167750" cy="5238750"/>
          </a:xfrm>
        </p:grpSpPr>
        <p:sp>
          <p:nvSpPr>
            <p:cNvPr id="97" name="Google Shape;789;p24">
              <a:extLst>
                <a:ext uri="{FF2B5EF4-FFF2-40B4-BE49-F238E27FC236}">
                  <a16:creationId xmlns:a16="http://schemas.microsoft.com/office/drawing/2014/main" id="{3EC5EFD5-2601-7DF0-7E42-88EAB6079D31}"/>
                </a:ext>
              </a:extLst>
            </p:cNvPr>
            <p:cNvSpPr/>
            <p:nvPr/>
          </p:nvSpPr>
          <p:spPr>
            <a:xfrm>
              <a:off x="726125" y="238125"/>
              <a:ext cx="6167750"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790;p24">
              <a:extLst>
                <a:ext uri="{FF2B5EF4-FFF2-40B4-BE49-F238E27FC236}">
                  <a16:creationId xmlns:a16="http://schemas.microsoft.com/office/drawing/2014/main" id="{4E4A909C-A366-D212-B848-0CDBEBB4964B}"/>
                </a:ext>
              </a:extLst>
            </p:cNvPr>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791;p24">
              <a:extLst>
                <a:ext uri="{FF2B5EF4-FFF2-40B4-BE49-F238E27FC236}">
                  <a16:creationId xmlns:a16="http://schemas.microsoft.com/office/drawing/2014/main" id="{DCC157E9-E5DB-9A39-8115-80CDAE38587E}"/>
                </a:ext>
              </a:extLst>
            </p:cNvPr>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792;p24">
              <a:extLst>
                <a:ext uri="{FF2B5EF4-FFF2-40B4-BE49-F238E27FC236}">
                  <a16:creationId xmlns:a16="http://schemas.microsoft.com/office/drawing/2014/main" id="{F273AAEB-86AD-FBAE-7015-5A53B73C4051}"/>
                </a:ext>
              </a:extLst>
            </p:cNvPr>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793;p24">
              <a:extLst>
                <a:ext uri="{FF2B5EF4-FFF2-40B4-BE49-F238E27FC236}">
                  <a16:creationId xmlns:a16="http://schemas.microsoft.com/office/drawing/2014/main" id="{1D5D0489-47BB-0257-CBC0-81489C76F3C2}"/>
                </a:ext>
              </a:extLst>
            </p:cNvPr>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794;p24">
              <a:extLst>
                <a:ext uri="{FF2B5EF4-FFF2-40B4-BE49-F238E27FC236}">
                  <a16:creationId xmlns:a16="http://schemas.microsoft.com/office/drawing/2014/main" id="{4107BBE4-4B55-A2EA-37EC-04CF5BD79018}"/>
                </a:ext>
              </a:extLst>
            </p:cNvPr>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795;p24">
              <a:extLst>
                <a:ext uri="{FF2B5EF4-FFF2-40B4-BE49-F238E27FC236}">
                  <a16:creationId xmlns:a16="http://schemas.microsoft.com/office/drawing/2014/main" id="{84E81255-9BDE-9B79-63C3-3D7413EE8660}"/>
                </a:ext>
              </a:extLst>
            </p:cNvPr>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796;p24">
              <a:extLst>
                <a:ext uri="{FF2B5EF4-FFF2-40B4-BE49-F238E27FC236}">
                  <a16:creationId xmlns:a16="http://schemas.microsoft.com/office/drawing/2014/main" id="{CF3100C8-9821-6223-C061-B1DB764F4160}"/>
                </a:ext>
              </a:extLst>
            </p:cNvPr>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797;p24">
              <a:extLst>
                <a:ext uri="{FF2B5EF4-FFF2-40B4-BE49-F238E27FC236}">
                  <a16:creationId xmlns:a16="http://schemas.microsoft.com/office/drawing/2014/main" id="{FBB66DAA-C346-9B31-1C36-97BECEEABBB7}"/>
                </a:ext>
              </a:extLst>
            </p:cNvPr>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798;p24">
              <a:extLst>
                <a:ext uri="{FF2B5EF4-FFF2-40B4-BE49-F238E27FC236}">
                  <a16:creationId xmlns:a16="http://schemas.microsoft.com/office/drawing/2014/main" id="{6B1E88BA-FA68-AC1C-675D-E4D07B0310E6}"/>
                </a:ext>
              </a:extLst>
            </p:cNvPr>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799;p24">
              <a:extLst>
                <a:ext uri="{FF2B5EF4-FFF2-40B4-BE49-F238E27FC236}">
                  <a16:creationId xmlns:a16="http://schemas.microsoft.com/office/drawing/2014/main" id="{2CF64408-A913-2516-7BA0-11B15E8EFAB2}"/>
                </a:ext>
              </a:extLst>
            </p:cNvPr>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800;p24">
              <a:extLst>
                <a:ext uri="{FF2B5EF4-FFF2-40B4-BE49-F238E27FC236}">
                  <a16:creationId xmlns:a16="http://schemas.microsoft.com/office/drawing/2014/main" id="{35EB0470-C5F8-38C0-DE79-A5A7C63851D5}"/>
                </a:ext>
              </a:extLst>
            </p:cNvPr>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801;p24">
              <a:extLst>
                <a:ext uri="{FF2B5EF4-FFF2-40B4-BE49-F238E27FC236}">
                  <a16:creationId xmlns:a16="http://schemas.microsoft.com/office/drawing/2014/main" id="{217DE4D1-D417-E6D6-B510-12869131C409}"/>
                </a:ext>
              </a:extLst>
            </p:cNvPr>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802;p24">
              <a:extLst>
                <a:ext uri="{FF2B5EF4-FFF2-40B4-BE49-F238E27FC236}">
                  <a16:creationId xmlns:a16="http://schemas.microsoft.com/office/drawing/2014/main" id="{F4C356EC-6027-A99C-7987-17998FF963F7}"/>
                </a:ext>
              </a:extLst>
            </p:cNvPr>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803;p24">
              <a:extLst>
                <a:ext uri="{FF2B5EF4-FFF2-40B4-BE49-F238E27FC236}">
                  <a16:creationId xmlns:a16="http://schemas.microsoft.com/office/drawing/2014/main" id="{9A0E7BC0-03E2-7684-7BC8-5CEA45ADA333}"/>
                </a:ext>
              </a:extLst>
            </p:cNvPr>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804;p24">
              <a:extLst>
                <a:ext uri="{FF2B5EF4-FFF2-40B4-BE49-F238E27FC236}">
                  <a16:creationId xmlns:a16="http://schemas.microsoft.com/office/drawing/2014/main" id="{D47B295E-3F82-07BB-4384-ADBDAB683782}"/>
                </a:ext>
              </a:extLst>
            </p:cNvPr>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805;p24">
              <a:extLst>
                <a:ext uri="{FF2B5EF4-FFF2-40B4-BE49-F238E27FC236}">
                  <a16:creationId xmlns:a16="http://schemas.microsoft.com/office/drawing/2014/main" id="{FBC3777C-974B-35FE-D389-9FB58F7B7923}"/>
                </a:ext>
              </a:extLst>
            </p:cNvPr>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806;p24">
              <a:extLst>
                <a:ext uri="{FF2B5EF4-FFF2-40B4-BE49-F238E27FC236}">
                  <a16:creationId xmlns:a16="http://schemas.microsoft.com/office/drawing/2014/main" id="{B91B5A66-C397-1058-F2B6-8C4553FEC6EA}"/>
                </a:ext>
              </a:extLst>
            </p:cNvPr>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807;p24">
              <a:extLst>
                <a:ext uri="{FF2B5EF4-FFF2-40B4-BE49-F238E27FC236}">
                  <a16:creationId xmlns:a16="http://schemas.microsoft.com/office/drawing/2014/main" id="{AA2F8172-515B-316B-9EC7-0DCCD4FC0637}"/>
                </a:ext>
              </a:extLst>
            </p:cNvPr>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808;p24">
              <a:extLst>
                <a:ext uri="{FF2B5EF4-FFF2-40B4-BE49-F238E27FC236}">
                  <a16:creationId xmlns:a16="http://schemas.microsoft.com/office/drawing/2014/main" id="{315311B5-A209-985B-DE43-0DC9413E8422}"/>
                </a:ext>
              </a:extLst>
            </p:cNvPr>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809;p24">
              <a:extLst>
                <a:ext uri="{FF2B5EF4-FFF2-40B4-BE49-F238E27FC236}">
                  <a16:creationId xmlns:a16="http://schemas.microsoft.com/office/drawing/2014/main" id="{3124CC52-BDE7-50FD-1866-B99A47ED7522}"/>
                </a:ext>
              </a:extLst>
            </p:cNvPr>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810;p24">
              <a:extLst>
                <a:ext uri="{FF2B5EF4-FFF2-40B4-BE49-F238E27FC236}">
                  <a16:creationId xmlns:a16="http://schemas.microsoft.com/office/drawing/2014/main" id="{64C32D81-2C2E-9CE4-E767-589B7072DEF2}"/>
                </a:ext>
              </a:extLst>
            </p:cNvPr>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811;p24">
              <a:extLst>
                <a:ext uri="{FF2B5EF4-FFF2-40B4-BE49-F238E27FC236}">
                  <a16:creationId xmlns:a16="http://schemas.microsoft.com/office/drawing/2014/main" id="{2A24EA21-EE47-CFC2-03C1-30B12B831ACF}"/>
                </a:ext>
              </a:extLst>
            </p:cNvPr>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812;p24">
              <a:extLst>
                <a:ext uri="{FF2B5EF4-FFF2-40B4-BE49-F238E27FC236}">
                  <a16:creationId xmlns:a16="http://schemas.microsoft.com/office/drawing/2014/main" id="{4B100671-761E-41CC-1AE5-172A8C37D53B}"/>
                </a:ext>
              </a:extLst>
            </p:cNvPr>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813;p24">
              <a:extLst>
                <a:ext uri="{FF2B5EF4-FFF2-40B4-BE49-F238E27FC236}">
                  <a16:creationId xmlns:a16="http://schemas.microsoft.com/office/drawing/2014/main" id="{DB44BD1D-C35B-B102-8683-97ADD71DCA73}"/>
                </a:ext>
              </a:extLst>
            </p:cNvPr>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814;p24">
              <a:extLst>
                <a:ext uri="{FF2B5EF4-FFF2-40B4-BE49-F238E27FC236}">
                  <a16:creationId xmlns:a16="http://schemas.microsoft.com/office/drawing/2014/main" id="{9B0FCE12-DFC3-C7ED-0DE4-3116BBE58031}"/>
                </a:ext>
              </a:extLst>
            </p:cNvPr>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815;p24">
              <a:extLst>
                <a:ext uri="{FF2B5EF4-FFF2-40B4-BE49-F238E27FC236}">
                  <a16:creationId xmlns:a16="http://schemas.microsoft.com/office/drawing/2014/main" id="{BA0A2BF5-7494-8874-2195-5F9959ACAF2C}"/>
                </a:ext>
              </a:extLst>
            </p:cNvPr>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816;p24">
              <a:extLst>
                <a:ext uri="{FF2B5EF4-FFF2-40B4-BE49-F238E27FC236}">
                  <a16:creationId xmlns:a16="http://schemas.microsoft.com/office/drawing/2014/main" id="{F7071069-B7A8-785F-85FE-27749CC8C1C3}"/>
                </a:ext>
              </a:extLst>
            </p:cNvPr>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817;p24">
              <a:extLst>
                <a:ext uri="{FF2B5EF4-FFF2-40B4-BE49-F238E27FC236}">
                  <a16:creationId xmlns:a16="http://schemas.microsoft.com/office/drawing/2014/main" id="{3DCC48D7-A39E-F1E3-A11E-4B8AE20680B5}"/>
                </a:ext>
              </a:extLst>
            </p:cNvPr>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818;p24">
              <a:extLst>
                <a:ext uri="{FF2B5EF4-FFF2-40B4-BE49-F238E27FC236}">
                  <a16:creationId xmlns:a16="http://schemas.microsoft.com/office/drawing/2014/main" id="{F12FE4B3-20CF-67CA-237C-21FF7A5F2FA3}"/>
                </a:ext>
              </a:extLst>
            </p:cNvPr>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819;p24">
              <a:extLst>
                <a:ext uri="{FF2B5EF4-FFF2-40B4-BE49-F238E27FC236}">
                  <a16:creationId xmlns:a16="http://schemas.microsoft.com/office/drawing/2014/main" id="{5A1701C1-AF97-3772-2512-73B765A303FB}"/>
                </a:ext>
              </a:extLst>
            </p:cNvPr>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820;p24">
              <a:extLst>
                <a:ext uri="{FF2B5EF4-FFF2-40B4-BE49-F238E27FC236}">
                  <a16:creationId xmlns:a16="http://schemas.microsoft.com/office/drawing/2014/main" id="{04771BB9-0B2D-4227-3421-BDD21E628E8D}"/>
                </a:ext>
              </a:extLst>
            </p:cNvPr>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821;p24">
              <a:extLst>
                <a:ext uri="{FF2B5EF4-FFF2-40B4-BE49-F238E27FC236}">
                  <a16:creationId xmlns:a16="http://schemas.microsoft.com/office/drawing/2014/main" id="{9D414121-DF6B-3699-55CB-7C802C62CB4C}"/>
                </a:ext>
              </a:extLst>
            </p:cNvPr>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822;p24">
              <a:extLst>
                <a:ext uri="{FF2B5EF4-FFF2-40B4-BE49-F238E27FC236}">
                  <a16:creationId xmlns:a16="http://schemas.microsoft.com/office/drawing/2014/main" id="{2161C780-4476-3DD2-17D5-456D21FEF853}"/>
                </a:ext>
              </a:extLst>
            </p:cNvPr>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823;p24">
              <a:extLst>
                <a:ext uri="{FF2B5EF4-FFF2-40B4-BE49-F238E27FC236}">
                  <a16:creationId xmlns:a16="http://schemas.microsoft.com/office/drawing/2014/main" id="{4934D718-7E56-1AD9-CA12-06CAF969842B}"/>
                </a:ext>
              </a:extLst>
            </p:cNvPr>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824;p24">
              <a:extLst>
                <a:ext uri="{FF2B5EF4-FFF2-40B4-BE49-F238E27FC236}">
                  <a16:creationId xmlns:a16="http://schemas.microsoft.com/office/drawing/2014/main" id="{67661054-54F5-3FA0-A385-F6F163CD9B57}"/>
                </a:ext>
              </a:extLst>
            </p:cNvPr>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825;p24">
              <a:extLst>
                <a:ext uri="{FF2B5EF4-FFF2-40B4-BE49-F238E27FC236}">
                  <a16:creationId xmlns:a16="http://schemas.microsoft.com/office/drawing/2014/main" id="{0014560D-6126-7249-5546-E6AA4DD6D323}"/>
                </a:ext>
              </a:extLst>
            </p:cNvPr>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826;p24">
              <a:extLst>
                <a:ext uri="{FF2B5EF4-FFF2-40B4-BE49-F238E27FC236}">
                  <a16:creationId xmlns:a16="http://schemas.microsoft.com/office/drawing/2014/main" id="{6B2846C3-5E31-0A0D-C06F-D17FFE26A293}"/>
                </a:ext>
              </a:extLst>
            </p:cNvPr>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827;p24">
              <a:extLst>
                <a:ext uri="{FF2B5EF4-FFF2-40B4-BE49-F238E27FC236}">
                  <a16:creationId xmlns:a16="http://schemas.microsoft.com/office/drawing/2014/main" id="{C73F6724-8697-D935-3018-5D7F22CB3077}"/>
                </a:ext>
              </a:extLst>
            </p:cNvPr>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828;p24">
              <a:extLst>
                <a:ext uri="{FF2B5EF4-FFF2-40B4-BE49-F238E27FC236}">
                  <a16:creationId xmlns:a16="http://schemas.microsoft.com/office/drawing/2014/main" id="{DEBDB055-E4EC-CA53-E810-28C1B1EF4CD3}"/>
                </a:ext>
              </a:extLst>
            </p:cNvPr>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829;p24">
              <a:extLst>
                <a:ext uri="{FF2B5EF4-FFF2-40B4-BE49-F238E27FC236}">
                  <a16:creationId xmlns:a16="http://schemas.microsoft.com/office/drawing/2014/main" id="{048BD19E-74CA-6D8D-0987-6786050DC20E}"/>
                </a:ext>
              </a:extLst>
            </p:cNvPr>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830;p24">
              <a:extLst>
                <a:ext uri="{FF2B5EF4-FFF2-40B4-BE49-F238E27FC236}">
                  <a16:creationId xmlns:a16="http://schemas.microsoft.com/office/drawing/2014/main" id="{BA6DB19F-40A2-775C-B6C5-A9B74AAD1A79}"/>
                </a:ext>
              </a:extLst>
            </p:cNvPr>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831;p24">
              <a:extLst>
                <a:ext uri="{FF2B5EF4-FFF2-40B4-BE49-F238E27FC236}">
                  <a16:creationId xmlns:a16="http://schemas.microsoft.com/office/drawing/2014/main" id="{C7049A43-9687-7683-2DEF-4CCCB8974F8D}"/>
                </a:ext>
              </a:extLst>
            </p:cNvPr>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832;p24">
              <a:extLst>
                <a:ext uri="{FF2B5EF4-FFF2-40B4-BE49-F238E27FC236}">
                  <a16:creationId xmlns:a16="http://schemas.microsoft.com/office/drawing/2014/main" id="{01626D0B-0852-9F21-6A3F-BA56E6D7E162}"/>
                </a:ext>
              </a:extLst>
            </p:cNvPr>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833;p24">
              <a:extLst>
                <a:ext uri="{FF2B5EF4-FFF2-40B4-BE49-F238E27FC236}">
                  <a16:creationId xmlns:a16="http://schemas.microsoft.com/office/drawing/2014/main" id="{4A28339A-E22A-E83A-B04D-10CF6B420611}"/>
                </a:ext>
              </a:extLst>
            </p:cNvPr>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834;p24">
              <a:extLst>
                <a:ext uri="{FF2B5EF4-FFF2-40B4-BE49-F238E27FC236}">
                  <a16:creationId xmlns:a16="http://schemas.microsoft.com/office/drawing/2014/main" id="{9AEE9CEF-B9AB-E55C-CAA9-2944EB425C08}"/>
                </a:ext>
              </a:extLst>
            </p:cNvPr>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835;p24">
              <a:extLst>
                <a:ext uri="{FF2B5EF4-FFF2-40B4-BE49-F238E27FC236}">
                  <a16:creationId xmlns:a16="http://schemas.microsoft.com/office/drawing/2014/main" id="{66649FF6-0260-7DAB-A8EC-BD3B0717E428}"/>
                </a:ext>
              </a:extLst>
            </p:cNvPr>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836;p24">
              <a:extLst>
                <a:ext uri="{FF2B5EF4-FFF2-40B4-BE49-F238E27FC236}">
                  <a16:creationId xmlns:a16="http://schemas.microsoft.com/office/drawing/2014/main" id="{8F7C8920-E124-9B19-1D61-584227D58414}"/>
                </a:ext>
              </a:extLst>
            </p:cNvPr>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837;p24">
              <a:extLst>
                <a:ext uri="{FF2B5EF4-FFF2-40B4-BE49-F238E27FC236}">
                  <a16:creationId xmlns:a16="http://schemas.microsoft.com/office/drawing/2014/main" id="{BA5F0CE8-9722-49E2-4BEB-EB035C96AF83}"/>
                </a:ext>
              </a:extLst>
            </p:cNvPr>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838;p24">
              <a:extLst>
                <a:ext uri="{FF2B5EF4-FFF2-40B4-BE49-F238E27FC236}">
                  <a16:creationId xmlns:a16="http://schemas.microsoft.com/office/drawing/2014/main" id="{46558F08-4409-BA5A-3AB6-59F6DBD13AD2}"/>
                </a:ext>
              </a:extLst>
            </p:cNvPr>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839;p24">
              <a:extLst>
                <a:ext uri="{FF2B5EF4-FFF2-40B4-BE49-F238E27FC236}">
                  <a16:creationId xmlns:a16="http://schemas.microsoft.com/office/drawing/2014/main" id="{34A4D584-13FB-091A-9EC8-3C2F83FB6407}"/>
                </a:ext>
              </a:extLst>
            </p:cNvPr>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840;p24">
              <a:extLst>
                <a:ext uri="{FF2B5EF4-FFF2-40B4-BE49-F238E27FC236}">
                  <a16:creationId xmlns:a16="http://schemas.microsoft.com/office/drawing/2014/main" id="{62942DA2-9748-0A26-3236-6AC0F4865387}"/>
                </a:ext>
              </a:extLst>
            </p:cNvPr>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841;p24">
              <a:extLst>
                <a:ext uri="{FF2B5EF4-FFF2-40B4-BE49-F238E27FC236}">
                  <a16:creationId xmlns:a16="http://schemas.microsoft.com/office/drawing/2014/main" id="{790B81C2-C6EF-A26C-D49F-679ED63D0FED}"/>
                </a:ext>
              </a:extLst>
            </p:cNvPr>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842;p24">
              <a:extLst>
                <a:ext uri="{FF2B5EF4-FFF2-40B4-BE49-F238E27FC236}">
                  <a16:creationId xmlns:a16="http://schemas.microsoft.com/office/drawing/2014/main" id="{3800109E-A442-02D2-F2F4-93ED2D13E265}"/>
                </a:ext>
              </a:extLst>
            </p:cNvPr>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843;p24">
              <a:extLst>
                <a:ext uri="{FF2B5EF4-FFF2-40B4-BE49-F238E27FC236}">
                  <a16:creationId xmlns:a16="http://schemas.microsoft.com/office/drawing/2014/main" id="{978D87A4-565E-6559-4957-70919BCE0AF4}"/>
                </a:ext>
              </a:extLst>
            </p:cNvPr>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844;p24">
              <a:extLst>
                <a:ext uri="{FF2B5EF4-FFF2-40B4-BE49-F238E27FC236}">
                  <a16:creationId xmlns:a16="http://schemas.microsoft.com/office/drawing/2014/main" id="{928FAA32-B7A8-9ABC-50AB-38F557F5E63F}"/>
                </a:ext>
              </a:extLst>
            </p:cNvPr>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845;p24">
              <a:extLst>
                <a:ext uri="{FF2B5EF4-FFF2-40B4-BE49-F238E27FC236}">
                  <a16:creationId xmlns:a16="http://schemas.microsoft.com/office/drawing/2014/main" id="{77BFFC46-A4A9-8B92-F2F6-00714B805B62}"/>
                </a:ext>
              </a:extLst>
            </p:cNvPr>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846;p24">
              <a:extLst>
                <a:ext uri="{FF2B5EF4-FFF2-40B4-BE49-F238E27FC236}">
                  <a16:creationId xmlns:a16="http://schemas.microsoft.com/office/drawing/2014/main" id="{D375C9CC-BDC9-5FE2-BF75-61E99D0832B2}"/>
                </a:ext>
              </a:extLst>
            </p:cNvPr>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847;p24">
              <a:extLst>
                <a:ext uri="{FF2B5EF4-FFF2-40B4-BE49-F238E27FC236}">
                  <a16:creationId xmlns:a16="http://schemas.microsoft.com/office/drawing/2014/main" id="{F2DE2108-B0DF-0AAE-059E-73E0C11D0F72}"/>
                </a:ext>
              </a:extLst>
            </p:cNvPr>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848;p24">
              <a:extLst>
                <a:ext uri="{FF2B5EF4-FFF2-40B4-BE49-F238E27FC236}">
                  <a16:creationId xmlns:a16="http://schemas.microsoft.com/office/drawing/2014/main" id="{27A97994-5CF4-3CD7-B0B3-274C423597EF}"/>
                </a:ext>
              </a:extLst>
            </p:cNvPr>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849;p24">
              <a:extLst>
                <a:ext uri="{FF2B5EF4-FFF2-40B4-BE49-F238E27FC236}">
                  <a16:creationId xmlns:a16="http://schemas.microsoft.com/office/drawing/2014/main" id="{076F43F6-1943-4AF3-C607-81A3BB245949}"/>
                </a:ext>
              </a:extLst>
            </p:cNvPr>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850;p24">
              <a:extLst>
                <a:ext uri="{FF2B5EF4-FFF2-40B4-BE49-F238E27FC236}">
                  <a16:creationId xmlns:a16="http://schemas.microsoft.com/office/drawing/2014/main" id="{C24FC910-F52E-19DF-F029-FB4F9D356FC3}"/>
                </a:ext>
              </a:extLst>
            </p:cNvPr>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851;p24">
              <a:extLst>
                <a:ext uri="{FF2B5EF4-FFF2-40B4-BE49-F238E27FC236}">
                  <a16:creationId xmlns:a16="http://schemas.microsoft.com/office/drawing/2014/main" id="{34AC23DB-1727-9182-AD54-06C90739AF48}"/>
                </a:ext>
              </a:extLst>
            </p:cNvPr>
            <p:cNvSpPr/>
            <p:nvPr/>
          </p:nvSpPr>
          <p:spPr>
            <a:xfrm>
              <a:off x="1265475" y="1018700"/>
              <a:ext cx="4767200" cy="4229150"/>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68" name="Google Shape;1211;p42">
            <a:extLst>
              <a:ext uri="{FF2B5EF4-FFF2-40B4-BE49-F238E27FC236}">
                <a16:creationId xmlns:a16="http://schemas.microsoft.com/office/drawing/2014/main" id="{DB1B2141-DF88-068F-D3BA-C9EC388DF080}"/>
              </a:ext>
            </a:extLst>
          </p:cNvPr>
          <p:cNvGrpSpPr/>
          <p:nvPr/>
        </p:nvGrpSpPr>
        <p:grpSpPr>
          <a:xfrm>
            <a:off x="2486371" y="1476195"/>
            <a:ext cx="1787372" cy="1400301"/>
            <a:chOff x="4743450" y="1116900"/>
            <a:chExt cx="2486113" cy="1690800"/>
          </a:xfrm>
        </p:grpSpPr>
        <p:sp>
          <p:nvSpPr>
            <p:cNvPr id="169" name="Google Shape;1212;p42">
              <a:extLst>
                <a:ext uri="{FF2B5EF4-FFF2-40B4-BE49-F238E27FC236}">
                  <a16:creationId xmlns:a16="http://schemas.microsoft.com/office/drawing/2014/main" id="{93299DD8-6CC1-B281-8CA8-E2AA9FD38C5D}"/>
                </a:ext>
              </a:extLst>
            </p:cNvPr>
            <p:cNvSpPr/>
            <p:nvPr/>
          </p:nvSpPr>
          <p:spPr>
            <a:xfrm>
              <a:off x="4743450" y="1116900"/>
              <a:ext cx="2486100" cy="1690800"/>
            </a:xfrm>
            <a:prstGeom prst="roundRect">
              <a:avLst>
                <a:gd name="adj" fmla="val 16667"/>
              </a:avLst>
            </a:prstGeom>
            <a:solidFill>
              <a:srgbClr val="EBEBE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0" name="Google Shape;1213;p42">
              <a:extLst>
                <a:ext uri="{FF2B5EF4-FFF2-40B4-BE49-F238E27FC236}">
                  <a16:creationId xmlns:a16="http://schemas.microsoft.com/office/drawing/2014/main" id="{2C263A39-74A7-F1F3-98EA-73C9041F7524}"/>
                </a:ext>
              </a:extLst>
            </p:cNvPr>
            <p:cNvSpPr/>
            <p:nvPr/>
          </p:nvSpPr>
          <p:spPr>
            <a:xfrm>
              <a:off x="4743463" y="1630350"/>
              <a:ext cx="2486100" cy="556200"/>
            </a:xfrm>
            <a:prstGeom prst="rect">
              <a:avLst/>
            </a:pr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8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TD-IDF</a:t>
              </a:r>
              <a:endParaRPr kumimoji="0" sz="24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71" name="Google Shape;1214;p42">
              <a:extLst>
                <a:ext uri="{FF2B5EF4-FFF2-40B4-BE49-F238E27FC236}">
                  <a16:creationId xmlns:a16="http://schemas.microsoft.com/office/drawing/2014/main" id="{C8F3012D-3A20-448C-8513-190541740041}"/>
                </a:ext>
              </a:extLst>
            </p:cNvPr>
            <p:cNvSpPr txBox="1"/>
            <p:nvPr/>
          </p:nvSpPr>
          <p:spPr>
            <a:xfrm>
              <a:off x="4844563" y="2234175"/>
              <a:ext cx="2283900" cy="477300"/>
            </a:xfrm>
            <a:prstGeom prst="rect">
              <a:avLst/>
            </a:prstGeom>
            <a:noFill/>
            <a:ln>
              <a:noFill/>
            </a:ln>
          </p:spPr>
          <p:txBody>
            <a:bodyPr spcFirstLastPara="1" wrap="square" lIns="91425" tIns="91425" rIns="91425" bIns="91425" anchor="ctr" anchorCtr="0">
              <a:noAutofit/>
            </a:bodyPr>
            <a:lstStyle/>
            <a:p>
              <a:pPr marL="0" lvl="0" indent="0" algn="ctr" defTabSz="914400" eaLnBrk="1" fontAlgn="auto" latinLnBrk="0" hangingPunct="1">
                <a:buClrTx/>
                <a:buSzTx/>
                <a:buFont typeface="Arial"/>
                <a:buNone/>
                <a:tabLst/>
                <a:defRPr/>
              </a:pPr>
              <a:r>
                <a:rPr lang="en" dirty="0">
                  <a:solidFill>
                    <a:schemeClr val="dk2"/>
                  </a:solidFill>
                  <a:latin typeface="Barlow Semi Condensed"/>
                  <a:sym typeface="Roboto"/>
                </a:rPr>
                <a:t>Cuán relevante es una palabra. </a:t>
              </a:r>
              <a:endParaRPr dirty="0">
                <a:solidFill>
                  <a:schemeClr val="dk2"/>
                </a:solidFill>
                <a:latin typeface="Barlow Semi Condensed"/>
                <a:sym typeface="Roboto"/>
              </a:endParaRPr>
            </a:p>
          </p:txBody>
        </p:sp>
      </p:grpSp>
      <p:grpSp>
        <p:nvGrpSpPr>
          <p:cNvPr id="175" name="Google Shape;1218;p42">
            <a:extLst>
              <a:ext uri="{FF2B5EF4-FFF2-40B4-BE49-F238E27FC236}">
                <a16:creationId xmlns:a16="http://schemas.microsoft.com/office/drawing/2014/main" id="{54305F68-5AF2-9B8E-91CC-76BA75644D51}"/>
              </a:ext>
            </a:extLst>
          </p:cNvPr>
          <p:cNvGrpSpPr/>
          <p:nvPr/>
        </p:nvGrpSpPr>
        <p:grpSpPr>
          <a:xfrm>
            <a:off x="402410" y="3047133"/>
            <a:ext cx="1787380" cy="1400301"/>
            <a:chOff x="1914500" y="3038475"/>
            <a:chExt cx="2486125" cy="1690800"/>
          </a:xfrm>
        </p:grpSpPr>
        <p:sp>
          <p:nvSpPr>
            <p:cNvPr id="176" name="Google Shape;1219;p42">
              <a:extLst>
                <a:ext uri="{FF2B5EF4-FFF2-40B4-BE49-F238E27FC236}">
                  <a16:creationId xmlns:a16="http://schemas.microsoft.com/office/drawing/2014/main" id="{CBCC3A85-26E0-DF80-0820-93BB80D23085}"/>
                </a:ext>
              </a:extLst>
            </p:cNvPr>
            <p:cNvSpPr/>
            <p:nvPr/>
          </p:nvSpPr>
          <p:spPr>
            <a:xfrm>
              <a:off x="1914525" y="3038475"/>
              <a:ext cx="2486100" cy="1690800"/>
            </a:xfrm>
            <a:prstGeom prst="roundRect">
              <a:avLst>
                <a:gd name="adj" fmla="val 16667"/>
              </a:avLst>
            </a:prstGeom>
            <a:solidFill>
              <a:srgbClr val="EBEBE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7" name="Google Shape;1220;p42">
              <a:extLst>
                <a:ext uri="{FF2B5EF4-FFF2-40B4-BE49-F238E27FC236}">
                  <a16:creationId xmlns:a16="http://schemas.microsoft.com/office/drawing/2014/main" id="{CE9BD691-AD1B-6A4E-59F4-7B850DCFA4BD}"/>
                </a:ext>
              </a:extLst>
            </p:cNvPr>
            <p:cNvSpPr/>
            <p:nvPr/>
          </p:nvSpPr>
          <p:spPr>
            <a:xfrm>
              <a:off x="1914500" y="3551925"/>
              <a:ext cx="2486100" cy="556200"/>
            </a:xfrm>
            <a:prstGeom prst="rect">
              <a:avLst/>
            </a:pr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lang="en" sz="1800" b="1" dirty="0">
                  <a:solidFill>
                    <a:srgbClr val="FFFFFF"/>
                  </a:solidFill>
                  <a:latin typeface="Fira Sans Extra Condensed Medium"/>
                  <a:sym typeface="Fira Sans Extra Condensed Medium"/>
                </a:rPr>
                <a:t>Word2Vec</a:t>
              </a:r>
              <a:endParaRPr kumimoji="0" sz="2400" b="1" i="0" u="none" strike="noStrike" kern="0" cap="none" spc="0" normalizeH="0" baseline="0" noProof="0" dirty="0">
                <a:ln>
                  <a:noFill/>
                </a:ln>
                <a:solidFill>
                  <a:srgbClr val="FFFFFF"/>
                </a:solidFill>
                <a:effectLst/>
                <a:uLnTx/>
                <a:uFillTx/>
              </a:endParaRPr>
            </a:p>
          </p:txBody>
        </p:sp>
        <p:sp>
          <p:nvSpPr>
            <p:cNvPr id="178" name="Google Shape;1221;p42">
              <a:extLst>
                <a:ext uri="{FF2B5EF4-FFF2-40B4-BE49-F238E27FC236}">
                  <a16:creationId xmlns:a16="http://schemas.microsoft.com/office/drawing/2014/main" id="{01077939-F9C1-E588-C4E9-F40C35F05200}"/>
                </a:ext>
              </a:extLst>
            </p:cNvPr>
            <p:cNvSpPr txBox="1"/>
            <p:nvPr/>
          </p:nvSpPr>
          <p:spPr>
            <a:xfrm>
              <a:off x="2014150" y="4155750"/>
              <a:ext cx="2283900" cy="47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dirty="0">
                  <a:solidFill>
                    <a:schemeClr val="dk2"/>
                  </a:solidFill>
                  <a:latin typeface="Barlow Semi Condensed"/>
                  <a:sym typeface="Roboto"/>
                </a:rPr>
                <a:t>Vectorización de palabra por palabra.</a:t>
              </a:r>
              <a:endParaRPr dirty="0">
                <a:solidFill>
                  <a:schemeClr val="dk2"/>
                </a:solidFill>
                <a:latin typeface="Barlow Semi Condensed"/>
                <a:sym typeface="Roboto"/>
              </a:endParaRPr>
            </a:p>
          </p:txBody>
        </p:sp>
      </p:grpSp>
      <p:grpSp>
        <p:nvGrpSpPr>
          <p:cNvPr id="182" name="Google Shape;1225;p42">
            <a:extLst>
              <a:ext uri="{FF2B5EF4-FFF2-40B4-BE49-F238E27FC236}">
                <a16:creationId xmlns:a16="http://schemas.microsoft.com/office/drawing/2014/main" id="{7150CE6A-785B-BA3C-4C2B-2D28A90D4BDB}"/>
              </a:ext>
            </a:extLst>
          </p:cNvPr>
          <p:cNvGrpSpPr/>
          <p:nvPr/>
        </p:nvGrpSpPr>
        <p:grpSpPr>
          <a:xfrm>
            <a:off x="2451432" y="3093776"/>
            <a:ext cx="1787372" cy="1400301"/>
            <a:chOff x="4743450" y="3038475"/>
            <a:chExt cx="2486113" cy="1690800"/>
          </a:xfrm>
        </p:grpSpPr>
        <p:sp>
          <p:nvSpPr>
            <p:cNvPr id="183" name="Google Shape;1226;p42">
              <a:extLst>
                <a:ext uri="{FF2B5EF4-FFF2-40B4-BE49-F238E27FC236}">
                  <a16:creationId xmlns:a16="http://schemas.microsoft.com/office/drawing/2014/main" id="{058FE989-DCEF-0EE3-40FE-6E967B5AACF0}"/>
                </a:ext>
              </a:extLst>
            </p:cNvPr>
            <p:cNvSpPr/>
            <p:nvPr/>
          </p:nvSpPr>
          <p:spPr>
            <a:xfrm>
              <a:off x="4743450" y="3038475"/>
              <a:ext cx="2486100" cy="1690800"/>
            </a:xfrm>
            <a:prstGeom prst="roundRect">
              <a:avLst>
                <a:gd name="adj" fmla="val 16667"/>
              </a:avLst>
            </a:prstGeom>
            <a:solidFill>
              <a:srgbClr val="EBEBE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4" name="Google Shape;1227;p42">
              <a:extLst>
                <a:ext uri="{FF2B5EF4-FFF2-40B4-BE49-F238E27FC236}">
                  <a16:creationId xmlns:a16="http://schemas.microsoft.com/office/drawing/2014/main" id="{D8EEAD08-B424-7937-5855-E3206322009B}"/>
                </a:ext>
              </a:extLst>
            </p:cNvPr>
            <p:cNvSpPr/>
            <p:nvPr/>
          </p:nvSpPr>
          <p:spPr>
            <a:xfrm>
              <a:off x="4743463" y="3551925"/>
              <a:ext cx="2486100" cy="556200"/>
            </a:xfrm>
            <a:prstGeom prst="rect">
              <a:avLst/>
            </a:pr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SentenceTransformer</a:t>
              </a:r>
              <a:endParaRPr kumimoji="0" sz="2400" b="1" i="0" u="none" strike="noStrike" kern="0" cap="none" spc="0" normalizeH="0" baseline="0" noProof="0" dirty="0">
                <a:ln>
                  <a:noFill/>
                </a:ln>
                <a:solidFill>
                  <a:srgbClr val="FFFFFF"/>
                </a:solidFill>
                <a:effectLst/>
                <a:uLnTx/>
                <a:uFillTx/>
              </a:endParaRPr>
            </a:p>
          </p:txBody>
        </p:sp>
        <p:sp>
          <p:nvSpPr>
            <p:cNvPr id="185" name="Google Shape;1228;p42">
              <a:extLst>
                <a:ext uri="{FF2B5EF4-FFF2-40B4-BE49-F238E27FC236}">
                  <a16:creationId xmlns:a16="http://schemas.microsoft.com/office/drawing/2014/main" id="{60EE38E6-7557-1A51-E655-516E36F68285}"/>
                </a:ext>
              </a:extLst>
            </p:cNvPr>
            <p:cNvSpPr txBox="1"/>
            <p:nvPr/>
          </p:nvSpPr>
          <p:spPr>
            <a:xfrm>
              <a:off x="4844563" y="4155750"/>
              <a:ext cx="2283900" cy="477300"/>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dirty="0">
                  <a:solidFill>
                    <a:schemeClr val="dk2"/>
                  </a:solidFill>
                  <a:latin typeface="Barlow Semi Condensed"/>
                  <a:sym typeface="Roboto"/>
                </a:rPr>
                <a:t>Vectorización de toda una oración</a:t>
              </a:r>
              <a:r>
                <a:rPr kumimoji="0" lang="en" sz="1200" b="0" i="0" u="none" strike="noStrike" kern="0" cap="none" spc="0" normalizeH="0" baseline="0" noProof="0" dirty="0">
                  <a:ln>
                    <a:noFill/>
                  </a:ln>
                  <a:solidFill>
                    <a:sysClr val="windowText" lastClr="000000"/>
                  </a:solidFill>
                  <a:effectLst/>
                  <a:uLnTx/>
                  <a:uFillTx/>
                  <a:latin typeface="Roboto"/>
                  <a:ea typeface="Roboto"/>
                  <a:cs typeface="Roboto"/>
                  <a:sym typeface="Roboto"/>
                </a:rPr>
                <a:t>.</a:t>
              </a: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grpSp>
      <p:cxnSp>
        <p:nvCxnSpPr>
          <p:cNvPr id="187" name="Google Shape;1230;p42">
            <a:extLst>
              <a:ext uri="{FF2B5EF4-FFF2-40B4-BE49-F238E27FC236}">
                <a16:creationId xmlns:a16="http://schemas.microsoft.com/office/drawing/2014/main" id="{3A6B0138-4228-EE50-6187-11585FE38FD5}"/>
              </a:ext>
            </a:extLst>
          </p:cNvPr>
          <p:cNvCxnSpPr>
            <a:cxnSpLocks/>
            <a:stCxn id="189" idx="3"/>
            <a:endCxn id="190" idx="1"/>
          </p:cNvCxnSpPr>
          <p:nvPr/>
        </p:nvCxnSpPr>
        <p:spPr>
          <a:xfrm>
            <a:off x="4528581" y="3006523"/>
            <a:ext cx="515829" cy="622"/>
          </a:xfrm>
          <a:prstGeom prst="straightConnector1">
            <a:avLst/>
          </a:prstGeom>
          <a:noFill/>
          <a:ln w="38100" cap="flat" cmpd="sng">
            <a:solidFill>
              <a:srgbClr val="EBEBEB"/>
            </a:solidFill>
            <a:prstDash val="solid"/>
            <a:round/>
            <a:headEnd type="triangle" w="med" len="med"/>
            <a:tailEnd type="triangle" w="med" len="med"/>
          </a:ln>
        </p:spPr>
      </p:cxnSp>
      <p:sp>
        <p:nvSpPr>
          <p:cNvPr id="190" name="Google Shape;332;p17">
            <a:extLst>
              <a:ext uri="{FF2B5EF4-FFF2-40B4-BE49-F238E27FC236}">
                <a16:creationId xmlns:a16="http://schemas.microsoft.com/office/drawing/2014/main" id="{C30BD2DC-EBB9-BE8D-7EB9-58B8114365F6}"/>
              </a:ext>
            </a:extLst>
          </p:cNvPr>
          <p:cNvSpPr/>
          <p:nvPr/>
        </p:nvSpPr>
        <p:spPr>
          <a:xfrm>
            <a:off x="5044410" y="1343914"/>
            <a:ext cx="3819600" cy="3326461"/>
          </a:xfrm>
          <a:prstGeom prst="roundRect">
            <a:avLst>
              <a:gd name="adj" fmla="val 16667"/>
            </a:avLst>
          </a:prstGeom>
          <a:solidFill>
            <a:srgbClr val="EA4827">
              <a:alpha val="8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1" name="Grupo 10">
            <a:extLst>
              <a:ext uri="{FF2B5EF4-FFF2-40B4-BE49-F238E27FC236}">
                <a16:creationId xmlns:a16="http://schemas.microsoft.com/office/drawing/2014/main" id="{F436318B-CD80-300E-D22E-BC7D7AF7AA24}"/>
              </a:ext>
            </a:extLst>
          </p:cNvPr>
          <p:cNvGrpSpPr/>
          <p:nvPr/>
        </p:nvGrpSpPr>
        <p:grpSpPr>
          <a:xfrm>
            <a:off x="5002882" y="1250894"/>
            <a:ext cx="534339" cy="531882"/>
            <a:chOff x="4179600" y="2179350"/>
            <a:chExt cx="784800" cy="784800"/>
          </a:xfrm>
        </p:grpSpPr>
        <p:sp>
          <p:nvSpPr>
            <p:cNvPr id="192" name="Google Shape;335;p17">
              <a:extLst>
                <a:ext uri="{FF2B5EF4-FFF2-40B4-BE49-F238E27FC236}">
                  <a16:creationId xmlns:a16="http://schemas.microsoft.com/office/drawing/2014/main" id="{7FB1855F-717A-D338-266E-5B85D82C8927}"/>
                </a:ext>
              </a:extLst>
            </p:cNvPr>
            <p:cNvSpPr/>
            <p:nvPr/>
          </p:nvSpPr>
          <p:spPr>
            <a:xfrm>
              <a:off x="4179600" y="2179350"/>
              <a:ext cx="784800" cy="784800"/>
            </a:xfrm>
            <a:prstGeom prst="ellipse">
              <a:avLst/>
            </a:prstGeom>
            <a:solidFill>
              <a:srgbClr val="EA482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93" name="Google Shape;345;p17">
              <a:extLst>
                <a:ext uri="{FF2B5EF4-FFF2-40B4-BE49-F238E27FC236}">
                  <a16:creationId xmlns:a16="http://schemas.microsoft.com/office/drawing/2014/main" id="{82C4D324-3ACD-31AB-0765-BD37E0DF0269}"/>
                </a:ext>
              </a:extLst>
            </p:cNvPr>
            <p:cNvGrpSpPr/>
            <p:nvPr/>
          </p:nvGrpSpPr>
          <p:grpSpPr>
            <a:xfrm>
              <a:off x="4333987" y="2335507"/>
              <a:ext cx="472142" cy="472112"/>
              <a:chOff x="-44512325" y="3176075"/>
              <a:chExt cx="300900" cy="300900"/>
            </a:xfrm>
          </p:grpSpPr>
          <p:sp>
            <p:nvSpPr>
              <p:cNvPr id="194" name="Google Shape;346;p17">
                <a:extLst>
                  <a:ext uri="{FF2B5EF4-FFF2-40B4-BE49-F238E27FC236}">
                    <a16:creationId xmlns:a16="http://schemas.microsoft.com/office/drawing/2014/main" id="{401768CA-8944-8D82-5407-FAF3D507E5A8}"/>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347;p17">
                <a:extLst>
                  <a:ext uri="{FF2B5EF4-FFF2-40B4-BE49-F238E27FC236}">
                    <a16:creationId xmlns:a16="http://schemas.microsoft.com/office/drawing/2014/main" id="{03B7871C-7F12-1A78-A5BC-100E13AB8122}"/>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348;p17">
                <a:extLst>
                  <a:ext uri="{FF2B5EF4-FFF2-40B4-BE49-F238E27FC236}">
                    <a16:creationId xmlns:a16="http://schemas.microsoft.com/office/drawing/2014/main" id="{B353998B-44BB-3687-423E-03D9DAE5BAC3}"/>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228" name="Google Shape;74;p17">
            <a:extLst>
              <a:ext uri="{FF2B5EF4-FFF2-40B4-BE49-F238E27FC236}">
                <a16:creationId xmlns:a16="http://schemas.microsoft.com/office/drawing/2014/main" id="{B7F0B23C-65C5-ACF8-3876-37917110F78A}"/>
              </a:ext>
            </a:extLst>
          </p:cNvPr>
          <p:cNvSpPr/>
          <p:nvPr/>
        </p:nvSpPr>
        <p:spPr>
          <a:xfrm>
            <a:off x="5359303" y="1771534"/>
            <a:ext cx="936000" cy="936000"/>
          </a:xfrm>
          <a:prstGeom prst="ellipse">
            <a:avLst/>
          </a:prstGeom>
          <a:solidFill>
            <a:srgbClr val="B2C0A7"/>
          </a:solidFill>
          <a:ln w="38100" cap="flat" cmpd="sng">
            <a:solidFill>
              <a:srgbClr val="7A867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920;p25">
            <a:extLst>
              <a:ext uri="{FF2B5EF4-FFF2-40B4-BE49-F238E27FC236}">
                <a16:creationId xmlns:a16="http://schemas.microsoft.com/office/drawing/2014/main" id="{37B4CFAC-EFCF-35C8-0DCF-586D94529648}"/>
              </a:ext>
            </a:extLst>
          </p:cNvPr>
          <p:cNvSpPr txBox="1"/>
          <p:nvPr/>
        </p:nvSpPr>
        <p:spPr>
          <a:xfrm>
            <a:off x="5013139" y="2672606"/>
            <a:ext cx="1633700" cy="60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MultinomialNB</a:t>
            </a:r>
          </a:p>
        </p:txBody>
      </p:sp>
      <p:sp>
        <p:nvSpPr>
          <p:cNvPr id="231" name="Google Shape;98;p17">
            <a:extLst>
              <a:ext uri="{FF2B5EF4-FFF2-40B4-BE49-F238E27FC236}">
                <a16:creationId xmlns:a16="http://schemas.microsoft.com/office/drawing/2014/main" id="{8BD25CE9-1BB2-EB88-4353-CA96460E02BA}"/>
              </a:ext>
            </a:extLst>
          </p:cNvPr>
          <p:cNvSpPr/>
          <p:nvPr/>
        </p:nvSpPr>
        <p:spPr>
          <a:xfrm>
            <a:off x="7462115" y="1751842"/>
            <a:ext cx="936000" cy="936000"/>
          </a:xfrm>
          <a:prstGeom prst="ellipse">
            <a:avLst/>
          </a:prstGeom>
          <a:solidFill>
            <a:srgbClr val="78B9DD"/>
          </a:solidFill>
          <a:ln w="38100" cap="flat" cmpd="sng">
            <a:solidFill>
              <a:srgbClr val="436E8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2" name="Google Shape;920;p25">
            <a:extLst>
              <a:ext uri="{FF2B5EF4-FFF2-40B4-BE49-F238E27FC236}">
                <a16:creationId xmlns:a16="http://schemas.microsoft.com/office/drawing/2014/main" id="{F2501B5C-A3AA-1B86-5A42-FEE8C4061B27}"/>
              </a:ext>
            </a:extLst>
          </p:cNvPr>
          <p:cNvSpPr txBox="1"/>
          <p:nvPr/>
        </p:nvSpPr>
        <p:spPr>
          <a:xfrm>
            <a:off x="7148941" y="2616186"/>
            <a:ext cx="1633700" cy="60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600" b="1" dirty="0">
                <a:latin typeface="Fira Sans Extra Condensed"/>
                <a:ea typeface="Fira Sans Extra Condensed"/>
                <a:cs typeface="Fira Sans Extra Condensed"/>
                <a:sym typeface="Fira Sans Extra Condensed"/>
              </a:rPr>
              <a:t>SVM Lineal</a:t>
            </a:r>
            <a:endParaRPr kumimoji="0" sz="16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234" name="Google Shape;75;p17">
            <a:extLst>
              <a:ext uri="{FF2B5EF4-FFF2-40B4-BE49-F238E27FC236}">
                <a16:creationId xmlns:a16="http://schemas.microsoft.com/office/drawing/2014/main" id="{1AA26169-92DB-E2E2-1F0E-2CFCFC565898}"/>
              </a:ext>
            </a:extLst>
          </p:cNvPr>
          <p:cNvSpPr/>
          <p:nvPr/>
        </p:nvSpPr>
        <p:spPr>
          <a:xfrm>
            <a:off x="6524641" y="2984272"/>
            <a:ext cx="936000" cy="936000"/>
          </a:xfrm>
          <a:prstGeom prst="ellipse">
            <a:avLst/>
          </a:prstGeom>
          <a:solidFill>
            <a:srgbClr val="677FC9"/>
          </a:solidFill>
          <a:ln w="38100" cap="flat" cmpd="sng">
            <a:solidFill>
              <a:srgbClr val="3E4F8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920;p25">
            <a:extLst>
              <a:ext uri="{FF2B5EF4-FFF2-40B4-BE49-F238E27FC236}">
                <a16:creationId xmlns:a16="http://schemas.microsoft.com/office/drawing/2014/main" id="{DB7D7BB1-C040-883E-36EF-5FBA86D0496A}"/>
              </a:ext>
            </a:extLst>
          </p:cNvPr>
          <p:cNvSpPr txBox="1"/>
          <p:nvPr/>
        </p:nvSpPr>
        <p:spPr>
          <a:xfrm>
            <a:off x="6220445" y="3751702"/>
            <a:ext cx="1633700" cy="605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SGDClassifie</a:t>
            </a:r>
            <a:r>
              <a:rPr lang="en" sz="1600" b="1" dirty="0">
                <a:latin typeface="Fira Sans Extra Condensed"/>
                <a:ea typeface="Fira Sans Extra Condensed"/>
                <a:cs typeface="Fira Sans Extra Condensed"/>
                <a:sym typeface="Fira Sans Extra Condensed"/>
              </a:rPr>
              <a:t>r</a:t>
            </a:r>
            <a:endParaRPr kumimoji="0" sz="16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238" name="Google Shape;3468;p59">
            <a:extLst>
              <a:ext uri="{FF2B5EF4-FFF2-40B4-BE49-F238E27FC236}">
                <a16:creationId xmlns:a16="http://schemas.microsoft.com/office/drawing/2014/main" id="{DB2F1B9B-5B9B-682B-6D7A-0615A42E50C9}"/>
              </a:ext>
            </a:extLst>
          </p:cNvPr>
          <p:cNvSpPr txBox="1">
            <a:spLocks/>
          </p:cNvSpPr>
          <p:nvPr/>
        </p:nvSpPr>
        <p:spPr>
          <a:xfrm>
            <a:off x="5600553" y="4643395"/>
            <a:ext cx="3089271"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MX" sz="1800" dirty="0">
                <a:solidFill>
                  <a:schemeClr val="accent1"/>
                </a:solidFill>
                <a:latin typeface="Barlow Semi Condensed Medium"/>
                <a:ea typeface="Barlow Semi Condensed Medium"/>
                <a:cs typeface="Barlow Semi Condensed Medium"/>
                <a:sym typeface="Barlow Semi Condensed Medium"/>
              </a:rPr>
              <a:t>Algoritmos de Clasificación</a:t>
            </a:r>
          </a:p>
        </p:txBody>
      </p:sp>
      <p:grpSp>
        <p:nvGrpSpPr>
          <p:cNvPr id="188" name="Google Shape;13308;p75">
            <a:extLst>
              <a:ext uri="{FF2B5EF4-FFF2-40B4-BE49-F238E27FC236}">
                <a16:creationId xmlns:a16="http://schemas.microsoft.com/office/drawing/2014/main" id="{BF58DCAB-35CC-608E-7622-F5A516B55C0D}"/>
              </a:ext>
            </a:extLst>
          </p:cNvPr>
          <p:cNvGrpSpPr/>
          <p:nvPr/>
        </p:nvGrpSpPr>
        <p:grpSpPr>
          <a:xfrm>
            <a:off x="1169965" y="1485473"/>
            <a:ext cx="340168" cy="340186"/>
            <a:chOff x="1487200" y="2021475"/>
            <a:chExt cx="483125" cy="483150"/>
          </a:xfrm>
          <a:solidFill>
            <a:srgbClr val="B2C0A7"/>
          </a:solidFill>
        </p:grpSpPr>
        <p:sp>
          <p:nvSpPr>
            <p:cNvPr id="191" name="Google Shape;13309;p75">
              <a:extLst>
                <a:ext uri="{FF2B5EF4-FFF2-40B4-BE49-F238E27FC236}">
                  <a16:creationId xmlns:a16="http://schemas.microsoft.com/office/drawing/2014/main" id="{11B402AA-D14A-DC46-7962-8EE302CF9C42}"/>
                </a:ext>
              </a:extLst>
            </p:cNvPr>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197" name="Google Shape;13310;p75">
              <a:extLst>
                <a:ext uri="{FF2B5EF4-FFF2-40B4-BE49-F238E27FC236}">
                  <a16:creationId xmlns:a16="http://schemas.microsoft.com/office/drawing/2014/main" id="{50DFC58F-BF80-88CB-664C-DF36B5961F58}"/>
                </a:ext>
              </a:extLst>
            </p:cNvPr>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198" name="Google Shape;13311;p75">
              <a:extLst>
                <a:ext uri="{FF2B5EF4-FFF2-40B4-BE49-F238E27FC236}">
                  <a16:creationId xmlns:a16="http://schemas.microsoft.com/office/drawing/2014/main" id="{3468D925-8223-E8EE-F662-C0D77708000C}"/>
                </a:ext>
              </a:extLst>
            </p:cNvPr>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sp>
          <p:nvSpPr>
            <p:cNvPr id="199" name="Google Shape;13312;p75">
              <a:extLst>
                <a:ext uri="{FF2B5EF4-FFF2-40B4-BE49-F238E27FC236}">
                  <a16:creationId xmlns:a16="http://schemas.microsoft.com/office/drawing/2014/main" id="{CBF8A27D-D6C7-DAD2-13C3-FFF9E34E61D1}"/>
                </a:ext>
              </a:extLst>
            </p:cNvPr>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435D74"/>
                </a:solidFill>
                <a:effectLst/>
                <a:uLnTx/>
                <a:uFillTx/>
              </a:endParaRPr>
            </a:p>
          </p:txBody>
        </p:sp>
      </p:grpSp>
      <p:sp>
        <p:nvSpPr>
          <p:cNvPr id="209" name="Google Shape;13513;p76">
            <a:extLst>
              <a:ext uri="{FF2B5EF4-FFF2-40B4-BE49-F238E27FC236}">
                <a16:creationId xmlns:a16="http://schemas.microsoft.com/office/drawing/2014/main" id="{DB689250-6440-0C67-61E1-CFD2060B5ECF}"/>
              </a:ext>
            </a:extLst>
          </p:cNvPr>
          <p:cNvSpPr/>
          <p:nvPr/>
        </p:nvSpPr>
        <p:spPr>
          <a:xfrm>
            <a:off x="3193639" y="3129845"/>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677F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210" name="Google Shape;13959;p77">
            <a:extLst>
              <a:ext uri="{FF2B5EF4-FFF2-40B4-BE49-F238E27FC236}">
                <a16:creationId xmlns:a16="http://schemas.microsoft.com/office/drawing/2014/main" id="{C66225AB-4FE5-C9A0-9D1F-432E37E95ABA}"/>
              </a:ext>
            </a:extLst>
          </p:cNvPr>
          <p:cNvGrpSpPr/>
          <p:nvPr/>
        </p:nvGrpSpPr>
        <p:grpSpPr>
          <a:xfrm>
            <a:off x="3242751" y="1510008"/>
            <a:ext cx="366269" cy="366269"/>
            <a:chOff x="-61783350" y="2297100"/>
            <a:chExt cx="316650" cy="316650"/>
          </a:xfrm>
          <a:solidFill>
            <a:srgbClr val="81B39F"/>
          </a:solidFill>
        </p:grpSpPr>
        <p:sp>
          <p:nvSpPr>
            <p:cNvPr id="211" name="Google Shape;13960;p77">
              <a:extLst>
                <a:ext uri="{FF2B5EF4-FFF2-40B4-BE49-F238E27FC236}">
                  <a16:creationId xmlns:a16="http://schemas.microsoft.com/office/drawing/2014/main" id="{FAEF60B9-6632-4789-49A8-4E6FF6E0DC40}"/>
                </a:ext>
              </a:extLst>
            </p:cNvPr>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2" name="Google Shape;13961;p77">
              <a:extLst>
                <a:ext uri="{FF2B5EF4-FFF2-40B4-BE49-F238E27FC236}">
                  <a16:creationId xmlns:a16="http://schemas.microsoft.com/office/drawing/2014/main" id="{541152A7-B368-A1D7-D734-74CE5AF17440}"/>
                </a:ext>
              </a:extLst>
            </p:cNvPr>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3" name="Google Shape;13519;p76">
            <a:extLst>
              <a:ext uri="{FF2B5EF4-FFF2-40B4-BE49-F238E27FC236}">
                <a16:creationId xmlns:a16="http://schemas.microsoft.com/office/drawing/2014/main" id="{185DE423-83DA-BFE7-D9A3-9EA4844E3C2B}"/>
              </a:ext>
            </a:extLst>
          </p:cNvPr>
          <p:cNvGrpSpPr/>
          <p:nvPr/>
        </p:nvGrpSpPr>
        <p:grpSpPr>
          <a:xfrm>
            <a:off x="1169965" y="3101999"/>
            <a:ext cx="335706" cy="364258"/>
            <a:chOff x="-42778750" y="2320125"/>
            <a:chExt cx="285125" cy="309375"/>
          </a:xfrm>
          <a:solidFill>
            <a:srgbClr val="78B9DD"/>
          </a:solidFill>
        </p:grpSpPr>
        <p:sp>
          <p:nvSpPr>
            <p:cNvPr id="214" name="Google Shape;13520;p76">
              <a:extLst>
                <a:ext uri="{FF2B5EF4-FFF2-40B4-BE49-F238E27FC236}">
                  <a16:creationId xmlns:a16="http://schemas.microsoft.com/office/drawing/2014/main" id="{056B376C-ED4E-A76E-DE4B-6588CE40135A}"/>
                </a:ext>
              </a:extLst>
            </p:cNvPr>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3521;p76">
              <a:extLst>
                <a:ext uri="{FF2B5EF4-FFF2-40B4-BE49-F238E27FC236}">
                  <a16:creationId xmlns:a16="http://schemas.microsoft.com/office/drawing/2014/main" id="{D283BBBB-B96B-5185-117E-314DBEB1C446}"/>
                </a:ext>
              </a:extLst>
            </p:cNvPr>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a:extLst>
              <a:ext uri="{FF2B5EF4-FFF2-40B4-BE49-F238E27FC236}">
                <a16:creationId xmlns:a16="http://schemas.microsoft.com/office/drawing/2014/main" id="{ECE65B11-2EA9-5F48-6623-A0C026B0673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colorTemperature colorTemp="8800"/>
                    </a14:imgEffect>
                  </a14:imgLayer>
                </a14:imgProps>
              </a:ext>
            </a:extLst>
          </a:blip>
          <a:stretch>
            <a:fillRect/>
          </a:stretch>
        </p:blipFill>
        <p:spPr>
          <a:xfrm>
            <a:off x="5418472" y="1728280"/>
            <a:ext cx="780156" cy="837167"/>
          </a:xfrm>
          <a:prstGeom prst="rect">
            <a:avLst/>
          </a:prstGeom>
        </p:spPr>
      </p:pic>
      <p:pic>
        <p:nvPicPr>
          <p:cNvPr id="1026" name="Picture 2" descr="Máquinas de Vectores de Soporte (SVM) - IArtificial.net">
            <a:extLst>
              <a:ext uri="{FF2B5EF4-FFF2-40B4-BE49-F238E27FC236}">
                <a16:creationId xmlns:a16="http://schemas.microsoft.com/office/drawing/2014/main" id="{4CF67DDD-ADC5-05A9-EBD5-9F3B63A35F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641" y="1904686"/>
            <a:ext cx="971663" cy="6055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cision surface of multi-class SGD">
            <a:extLst>
              <a:ext uri="{FF2B5EF4-FFF2-40B4-BE49-F238E27FC236}">
                <a16:creationId xmlns:a16="http://schemas.microsoft.com/office/drawing/2014/main" id="{CB56FB7E-8774-6CEF-5A04-77397FEEDA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5" t="12639" r="10137" b="11319"/>
          <a:stretch/>
        </p:blipFill>
        <p:spPr bwMode="auto">
          <a:xfrm>
            <a:off x="6576207" y="3070496"/>
            <a:ext cx="819536" cy="76778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17" name="Google Shape;1228;p42">
            <a:extLst>
              <a:ext uri="{FF2B5EF4-FFF2-40B4-BE49-F238E27FC236}">
                <a16:creationId xmlns:a16="http://schemas.microsoft.com/office/drawing/2014/main" id="{C66751E5-004C-A584-DAC4-1B3CB2BBDEDD}"/>
              </a:ext>
            </a:extLst>
          </p:cNvPr>
          <p:cNvSpPr txBox="1"/>
          <p:nvPr/>
        </p:nvSpPr>
        <p:spPr>
          <a:xfrm>
            <a:off x="4987553" y="3324807"/>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Datos discretos </a:t>
            </a:r>
          </a:p>
          <a:p>
            <a:pPr marL="0" marR="0" lvl="0" indent="0" algn="ctr" defTabSz="914400" eaLnBrk="1" fontAlgn="auto" latinLnBrk="0" hangingPunct="1">
              <a:lnSpc>
                <a:spcPct val="100000"/>
              </a:lnSpc>
              <a:spcBef>
                <a:spcPts val="0"/>
              </a:spcBef>
              <a:spcAft>
                <a:spcPts val="0"/>
              </a:spcAft>
              <a:buClrTx/>
              <a:buSzTx/>
              <a:buFontTx/>
              <a:buNone/>
              <a:tabLst/>
              <a:defRPr/>
            </a:pPr>
            <a:r>
              <a:rPr lang="es-MX" sz="1100" dirty="0" err="1">
                <a:solidFill>
                  <a:schemeClr val="dk2"/>
                </a:solidFill>
                <a:latin typeface="Barlow Semi Condensed"/>
                <a:sym typeface="Roboto"/>
              </a:rPr>
              <a:t>Naive</a:t>
            </a:r>
            <a:r>
              <a:rPr lang="en" sz="1100" dirty="0">
                <a:solidFill>
                  <a:schemeClr val="dk2"/>
                </a:solidFill>
                <a:latin typeface="Barlow Semi Condensed"/>
                <a:sym typeface="Roboto"/>
              </a:rPr>
              <a:t>Bayes para datos multinomialmente distribuidos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220" name="Google Shape;1228;p42">
            <a:extLst>
              <a:ext uri="{FF2B5EF4-FFF2-40B4-BE49-F238E27FC236}">
                <a16:creationId xmlns:a16="http://schemas.microsoft.com/office/drawing/2014/main" id="{9C72B349-2F43-6172-559B-FB0C10650A43}"/>
              </a:ext>
            </a:extLst>
          </p:cNvPr>
          <p:cNvSpPr txBox="1"/>
          <p:nvPr/>
        </p:nvSpPr>
        <p:spPr>
          <a:xfrm>
            <a:off x="7247631" y="3082933"/>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Deliminatores lineales</a:t>
            </a:r>
          </a:p>
          <a:p>
            <a:pPr marL="0" marR="0" lvl="0" indent="0" algn="ctr" defTabSz="914400" eaLnBrk="1" fontAlgn="auto" latinLnBrk="0" hangingPunct="1">
              <a:lnSpc>
                <a:spcPct val="100000"/>
              </a:lnSpc>
              <a:spcBef>
                <a:spcPts val="0"/>
              </a:spcBef>
              <a:spcAft>
                <a:spcPts val="0"/>
              </a:spcAft>
              <a:buClrTx/>
              <a:buSzTx/>
              <a:buFontTx/>
              <a:buNone/>
              <a:tabLst/>
              <a:defRPr/>
            </a:pPr>
            <a:r>
              <a:rPr lang="es-MX" sz="1100" dirty="0">
                <a:solidFill>
                  <a:schemeClr val="dk2"/>
                </a:solidFill>
                <a:latin typeface="Barlow Semi Condensed"/>
                <a:sym typeface="Roboto"/>
              </a:rPr>
              <a:t>e</a:t>
            </a:r>
            <a:r>
              <a:rPr lang="en" sz="1100" dirty="0">
                <a:solidFill>
                  <a:schemeClr val="dk2"/>
                </a:solidFill>
                <a:latin typeface="Barlow Semi Condensed"/>
                <a:sym typeface="Roboto"/>
              </a:rPr>
              <a:t>ntre las clases</a:t>
            </a:r>
          </a:p>
        </p:txBody>
      </p:sp>
      <p:sp>
        <p:nvSpPr>
          <p:cNvPr id="224" name="Google Shape;1228;p42">
            <a:extLst>
              <a:ext uri="{FF2B5EF4-FFF2-40B4-BE49-F238E27FC236}">
                <a16:creationId xmlns:a16="http://schemas.microsoft.com/office/drawing/2014/main" id="{D8F0FFC2-F809-8459-2C34-333084092F37}"/>
              </a:ext>
            </a:extLst>
          </p:cNvPr>
          <p:cNvSpPr txBox="1"/>
          <p:nvPr/>
        </p:nvSpPr>
        <p:spPr>
          <a:xfrm>
            <a:off x="6231856" y="4188947"/>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Modelos lineales</a:t>
            </a:r>
          </a:p>
          <a:p>
            <a:pPr marL="0" marR="0" lvl="0" indent="0" algn="ctr" defTabSz="914400" eaLnBrk="1" fontAlgn="auto" latinLnBrk="0" hangingPunct="1">
              <a:lnSpc>
                <a:spcPct val="100000"/>
              </a:lnSpc>
              <a:spcBef>
                <a:spcPts val="0"/>
              </a:spcBef>
              <a:spcAft>
                <a:spcPts val="0"/>
              </a:spcAft>
              <a:buClrTx/>
              <a:buSzTx/>
              <a:buFontTx/>
              <a:buNone/>
              <a:tabLst/>
              <a:defRPr/>
            </a:pPr>
            <a:r>
              <a:rPr lang="es-MX" sz="1100" dirty="0">
                <a:solidFill>
                  <a:schemeClr val="dk2"/>
                </a:solidFill>
                <a:latin typeface="Barlow Semi Condensed"/>
                <a:sym typeface="Roboto"/>
              </a:rPr>
              <a:t>utilizando</a:t>
            </a:r>
            <a:r>
              <a:rPr lang="en" sz="1100" dirty="0">
                <a:solidFill>
                  <a:schemeClr val="dk2"/>
                </a:solidFill>
                <a:latin typeface="Barlow Semi Condensed"/>
                <a:sym typeface="Roboto"/>
              </a:rPr>
              <a:t> SGD</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225" name="Google Shape;2648;p48">
            <a:extLst>
              <a:ext uri="{FF2B5EF4-FFF2-40B4-BE49-F238E27FC236}">
                <a16:creationId xmlns:a16="http://schemas.microsoft.com/office/drawing/2014/main" id="{87F7B3CE-DA6C-2FA6-8EC6-8B2DDC7613FE}"/>
              </a:ext>
            </a:extLst>
          </p:cNvPr>
          <p:cNvSpPr txBox="1"/>
          <p:nvPr/>
        </p:nvSpPr>
        <p:spPr>
          <a:xfrm>
            <a:off x="6131375" y="1261120"/>
            <a:ext cx="2219785"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2"/>
                </a:solidFill>
                <a:latin typeface="Barlow Semi Condensed"/>
                <a:ea typeface="Barlow Semi Condensed"/>
                <a:cs typeface="Barlow Semi Condensed"/>
                <a:sym typeface="Barlow Semi Condensed"/>
              </a:rPr>
              <a:t>Optimizados grandes conjuntos de datos -&gt; tiempo entrenamiento</a:t>
            </a:r>
            <a:endParaRPr sz="1100" dirty="0">
              <a:solidFill>
                <a:schemeClr val="dk2"/>
              </a:solidFill>
              <a:latin typeface="Barlow Semi Condensed"/>
              <a:ea typeface="Barlow Semi Condensed"/>
              <a:cs typeface="Barlow Semi Condensed"/>
              <a:sym typeface="Barlow Semi Condensed"/>
            </a:endParaRPr>
          </a:p>
        </p:txBody>
      </p:sp>
      <p:grpSp>
        <p:nvGrpSpPr>
          <p:cNvPr id="226" name="Google Shape;14642;p79">
            <a:extLst>
              <a:ext uri="{FF2B5EF4-FFF2-40B4-BE49-F238E27FC236}">
                <a16:creationId xmlns:a16="http://schemas.microsoft.com/office/drawing/2014/main" id="{E5FA3EB3-49A3-07D1-E0DD-04CAE0F0FB3E}"/>
              </a:ext>
            </a:extLst>
          </p:cNvPr>
          <p:cNvGrpSpPr/>
          <p:nvPr/>
        </p:nvGrpSpPr>
        <p:grpSpPr>
          <a:xfrm>
            <a:off x="6053050" y="1413512"/>
            <a:ext cx="190550" cy="187942"/>
            <a:chOff x="-49786250" y="2316650"/>
            <a:chExt cx="300900" cy="299450"/>
          </a:xfrm>
          <a:solidFill>
            <a:srgbClr val="FFC000"/>
          </a:solidFill>
        </p:grpSpPr>
        <p:sp>
          <p:nvSpPr>
            <p:cNvPr id="227" name="Google Shape;14643;p79">
              <a:extLst>
                <a:ext uri="{FF2B5EF4-FFF2-40B4-BE49-F238E27FC236}">
                  <a16:creationId xmlns:a16="http://schemas.microsoft.com/office/drawing/2014/main" id="{82B6010D-653F-D810-CE92-71102B565325}"/>
                </a:ext>
              </a:extLst>
            </p:cNvPr>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44;p79">
              <a:extLst>
                <a:ext uri="{FF2B5EF4-FFF2-40B4-BE49-F238E27FC236}">
                  <a16:creationId xmlns:a16="http://schemas.microsoft.com/office/drawing/2014/main" id="{6C262D3A-4894-ACB9-1C62-206DE0DBF33B}"/>
                </a:ext>
              </a:extLst>
            </p:cNvPr>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645;p79">
              <a:extLst>
                <a:ext uri="{FF2B5EF4-FFF2-40B4-BE49-F238E27FC236}">
                  <a16:creationId xmlns:a16="http://schemas.microsoft.com/office/drawing/2014/main" id="{8430F6E1-1DB6-73C3-2065-2252072ED118}"/>
                </a:ext>
              </a:extLst>
            </p:cNvPr>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646;p79">
              <a:extLst>
                <a:ext uri="{FF2B5EF4-FFF2-40B4-BE49-F238E27FC236}">
                  <a16:creationId xmlns:a16="http://schemas.microsoft.com/office/drawing/2014/main" id="{7BEF1B62-E878-7F2E-4467-8DCE39EB6411}"/>
                </a:ext>
              </a:extLst>
            </p:cNvPr>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647;p79">
              <a:extLst>
                <a:ext uri="{FF2B5EF4-FFF2-40B4-BE49-F238E27FC236}">
                  <a16:creationId xmlns:a16="http://schemas.microsoft.com/office/drawing/2014/main" id="{5ED95136-4611-44A3-C3A1-9050C9595A15}"/>
                </a:ext>
              </a:extLst>
            </p:cNvPr>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4648;p79">
              <a:extLst>
                <a:ext uri="{FF2B5EF4-FFF2-40B4-BE49-F238E27FC236}">
                  <a16:creationId xmlns:a16="http://schemas.microsoft.com/office/drawing/2014/main" id="{72F59CD5-C74A-A5E7-268B-D434A747676F}"/>
                </a:ext>
              </a:extLst>
            </p:cNvPr>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649;p79">
              <a:extLst>
                <a:ext uri="{FF2B5EF4-FFF2-40B4-BE49-F238E27FC236}">
                  <a16:creationId xmlns:a16="http://schemas.microsoft.com/office/drawing/2014/main" id="{6941DA8E-D9CA-936B-2226-7E6B4CDE3BFC}"/>
                </a:ext>
              </a:extLst>
            </p:cNvPr>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204;p42">
            <a:extLst>
              <a:ext uri="{FF2B5EF4-FFF2-40B4-BE49-F238E27FC236}">
                <a16:creationId xmlns:a16="http://schemas.microsoft.com/office/drawing/2014/main" id="{C3F9C2AF-6A0F-292A-1125-CBA9F576DD8B}"/>
              </a:ext>
            </a:extLst>
          </p:cNvPr>
          <p:cNvGrpSpPr/>
          <p:nvPr/>
        </p:nvGrpSpPr>
        <p:grpSpPr>
          <a:xfrm>
            <a:off x="402428" y="1437347"/>
            <a:ext cx="1787362" cy="1400301"/>
            <a:chOff x="1914525" y="1116900"/>
            <a:chExt cx="2486100" cy="1690800"/>
          </a:xfrm>
        </p:grpSpPr>
        <p:sp>
          <p:nvSpPr>
            <p:cNvPr id="162" name="Google Shape;1205;p42">
              <a:extLst>
                <a:ext uri="{FF2B5EF4-FFF2-40B4-BE49-F238E27FC236}">
                  <a16:creationId xmlns:a16="http://schemas.microsoft.com/office/drawing/2014/main" id="{2053AE75-9F8C-455D-4041-3B018C79072C}"/>
                </a:ext>
              </a:extLst>
            </p:cNvPr>
            <p:cNvSpPr/>
            <p:nvPr/>
          </p:nvSpPr>
          <p:spPr>
            <a:xfrm>
              <a:off x="1914525" y="1116900"/>
              <a:ext cx="2486100" cy="1690800"/>
            </a:xfrm>
            <a:prstGeom prst="roundRect">
              <a:avLst>
                <a:gd name="adj" fmla="val 16667"/>
              </a:avLst>
            </a:prstGeom>
            <a:solidFill>
              <a:srgbClr val="EBEBE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3" name="Google Shape;1206;p42">
              <a:extLst>
                <a:ext uri="{FF2B5EF4-FFF2-40B4-BE49-F238E27FC236}">
                  <a16:creationId xmlns:a16="http://schemas.microsoft.com/office/drawing/2014/main" id="{0A6EE7B8-06AB-5B0E-6D04-26CDA0E6B24B}"/>
                </a:ext>
              </a:extLst>
            </p:cNvPr>
            <p:cNvSpPr/>
            <p:nvPr/>
          </p:nvSpPr>
          <p:spPr>
            <a:xfrm>
              <a:off x="1914525" y="1630350"/>
              <a:ext cx="2486100" cy="556200"/>
            </a:xfrm>
            <a:prstGeom prst="rect">
              <a:avLst/>
            </a:pr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Pts val="1100"/>
                <a:buFontTx/>
                <a:buNone/>
                <a:tabLst/>
                <a:defRPr/>
              </a:pPr>
              <a:r>
                <a:rPr kumimoji="0" lang="en" sz="18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CountVectorizer</a:t>
              </a:r>
              <a:endParaRPr kumimoji="0" sz="2400" b="1" i="0" u="none" strike="noStrike" kern="0" cap="none" spc="0" normalizeH="0" baseline="0" noProof="0" dirty="0">
                <a:ln>
                  <a:noFill/>
                </a:ln>
                <a:solidFill>
                  <a:srgbClr val="FFFFFF"/>
                </a:solidFill>
                <a:effectLst/>
                <a:uLnTx/>
                <a:uFillTx/>
              </a:endParaRPr>
            </a:p>
          </p:txBody>
        </p:sp>
        <p:sp>
          <p:nvSpPr>
            <p:cNvPr id="164" name="Google Shape;1207;p42">
              <a:extLst>
                <a:ext uri="{FF2B5EF4-FFF2-40B4-BE49-F238E27FC236}">
                  <a16:creationId xmlns:a16="http://schemas.microsoft.com/office/drawing/2014/main" id="{72D8AB0C-F143-2900-2FA8-7AB69D07F41C}"/>
                </a:ext>
              </a:extLst>
            </p:cNvPr>
            <p:cNvSpPr txBox="1"/>
            <p:nvPr/>
          </p:nvSpPr>
          <p:spPr>
            <a:xfrm>
              <a:off x="2014150" y="2234175"/>
              <a:ext cx="2283900" cy="477300"/>
            </a:xfrm>
            <a:prstGeom prst="rect">
              <a:avLst/>
            </a:prstGeom>
            <a:noFill/>
            <a:ln>
              <a:noFill/>
            </a:ln>
          </p:spPr>
          <p:txBody>
            <a:bodyPr spcFirstLastPara="1" wrap="square" lIns="91425" tIns="91425" rIns="91425" bIns="91425" anchor="ctr" anchorCtr="0">
              <a:noAutofit/>
            </a:bodyPr>
            <a:lstStyle/>
            <a:p>
              <a:pPr algn="ctr">
                <a:buClrTx/>
              </a:pPr>
              <a:r>
                <a:rPr lang="en" dirty="0">
                  <a:solidFill>
                    <a:schemeClr val="dk2"/>
                  </a:solidFill>
                  <a:latin typeface="Barlow Semi Condensed"/>
                  <a:sym typeface="Roboto"/>
                </a:rPr>
                <a:t>Frecuencia de cada palabra.</a:t>
              </a:r>
              <a:endParaRPr dirty="0">
                <a:solidFill>
                  <a:schemeClr val="dk2"/>
                </a:solidFill>
                <a:latin typeface="Barlow Semi Condensed"/>
                <a:sym typeface="Roboto"/>
              </a:endParaRPr>
            </a:p>
          </p:txBody>
        </p:sp>
      </p:grpSp>
      <p:grpSp>
        <p:nvGrpSpPr>
          <p:cNvPr id="4" name="Grupo 3">
            <a:extLst>
              <a:ext uri="{FF2B5EF4-FFF2-40B4-BE49-F238E27FC236}">
                <a16:creationId xmlns:a16="http://schemas.microsoft.com/office/drawing/2014/main" id="{58D39BA6-1694-6D1B-4EAF-C74E3513AABB}"/>
              </a:ext>
            </a:extLst>
          </p:cNvPr>
          <p:cNvGrpSpPr/>
          <p:nvPr/>
        </p:nvGrpSpPr>
        <p:grpSpPr>
          <a:xfrm>
            <a:off x="18782" y="1217574"/>
            <a:ext cx="532800" cy="532800"/>
            <a:chOff x="4168050" y="2167800"/>
            <a:chExt cx="807900" cy="807900"/>
          </a:xfrm>
        </p:grpSpPr>
        <p:sp>
          <p:nvSpPr>
            <p:cNvPr id="244" name="Google Shape;742;p23">
              <a:extLst>
                <a:ext uri="{FF2B5EF4-FFF2-40B4-BE49-F238E27FC236}">
                  <a16:creationId xmlns:a16="http://schemas.microsoft.com/office/drawing/2014/main" id="{E68F235F-387E-389E-E3F5-7B2610F75199}"/>
                </a:ext>
              </a:extLst>
            </p:cNvPr>
            <p:cNvSpPr/>
            <p:nvPr/>
          </p:nvSpPr>
          <p:spPr>
            <a:xfrm>
              <a:off x="4168050" y="2167800"/>
              <a:ext cx="807900" cy="807900"/>
            </a:xfrm>
            <a:prstGeom prst="ellipse">
              <a:avLst/>
            </a:prstGeom>
            <a:solidFill>
              <a:srgbClr val="81B39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45" name="Google Shape;762;p23">
              <a:extLst>
                <a:ext uri="{FF2B5EF4-FFF2-40B4-BE49-F238E27FC236}">
                  <a16:creationId xmlns:a16="http://schemas.microsoft.com/office/drawing/2014/main" id="{04101D9A-1980-8198-4795-BCB7AF803C33}"/>
                </a:ext>
              </a:extLst>
            </p:cNvPr>
            <p:cNvGrpSpPr/>
            <p:nvPr/>
          </p:nvGrpSpPr>
          <p:grpSpPr>
            <a:xfrm>
              <a:off x="4335900" y="2335733"/>
              <a:ext cx="472144" cy="459718"/>
              <a:chOff x="3204349" y="4054012"/>
              <a:chExt cx="370978" cy="361187"/>
            </a:xfrm>
          </p:grpSpPr>
          <p:sp>
            <p:nvSpPr>
              <p:cNvPr id="246" name="Google Shape;763;p23">
                <a:extLst>
                  <a:ext uri="{FF2B5EF4-FFF2-40B4-BE49-F238E27FC236}">
                    <a16:creationId xmlns:a16="http://schemas.microsoft.com/office/drawing/2014/main" id="{982FA2D6-8E64-0100-E1B0-EFBA6B1A718F}"/>
                  </a:ext>
                </a:extLst>
              </p:cNvPr>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7" name="Google Shape;764;p23">
                <a:extLst>
                  <a:ext uri="{FF2B5EF4-FFF2-40B4-BE49-F238E27FC236}">
                    <a16:creationId xmlns:a16="http://schemas.microsoft.com/office/drawing/2014/main" id="{D415BC9B-4168-20CD-E15D-5C53E69BF468}"/>
                  </a:ext>
                </a:extLst>
              </p:cNvPr>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8" name="Google Shape;765;p23">
                <a:extLst>
                  <a:ext uri="{FF2B5EF4-FFF2-40B4-BE49-F238E27FC236}">
                    <a16:creationId xmlns:a16="http://schemas.microsoft.com/office/drawing/2014/main" id="{D5F8138A-2427-1BBC-2B5E-9519E6CE8A55}"/>
                  </a:ext>
                </a:extLst>
              </p:cNvPr>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9" name="Google Shape;766;p23">
                <a:extLst>
                  <a:ext uri="{FF2B5EF4-FFF2-40B4-BE49-F238E27FC236}">
                    <a16:creationId xmlns:a16="http://schemas.microsoft.com/office/drawing/2014/main" id="{398F1F87-F5AA-941A-6E74-872AAF6B7988}"/>
                  </a:ext>
                </a:extLst>
              </p:cNvPr>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165" name="CuadroTexto 164">
            <a:extLst>
              <a:ext uri="{FF2B5EF4-FFF2-40B4-BE49-F238E27FC236}">
                <a16:creationId xmlns:a16="http://schemas.microsoft.com/office/drawing/2014/main" id="{79937D30-FF03-2081-3309-854A21ABDCD9}"/>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23</a:t>
            </a:r>
          </a:p>
        </p:txBody>
      </p:sp>
      <p:pic>
        <p:nvPicPr>
          <p:cNvPr id="166" name="Picture 2">
            <a:extLst>
              <a:ext uri="{FF2B5EF4-FFF2-40B4-BE49-F238E27FC236}">
                <a16:creationId xmlns:a16="http://schemas.microsoft.com/office/drawing/2014/main" id="{236F1883-237D-751E-B0B4-93BF82A22C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08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189" name="Google Shape;333;p17">
            <a:extLst>
              <a:ext uri="{FF2B5EF4-FFF2-40B4-BE49-F238E27FC236}">
                <a16:creationId xmlns:a16="http://schemas.microsoft.com/office/drawing/2014/main" id="{69091D49-A479-B76B-D746-3222DE6454DB}"/>
              </a:ext>
            </a:extLst>
          </p:cNvPr>
          <p:cNvSpPr/>
          <p:nvPr/>
        </p:nvSpPr>
        <p:spPr>
          <a:xfrm>
            <a:off x="313733" y="1321999"/>
            <a:ext cx="4794917" cy="3503654"/>
          </a:xfrm>
          <a:prstGeom prst="roundRect">
            <a:avLst>
              <a:gd name="adj" fmla="val 16667"/>
            </a:avLst>
          </a:prstGeom>
          <a:solidFill>
            <a:srgbClr val="477797">
              <a:alpha val="2509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3462" name="Google Shape;3462;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MX" dirty="0"/>
              <a:t>Evaluación</a:t>
            </a:r>
            <a:endParaRPr dirty="0"/>
          </a:p>
        </p:txBody>
      </p:sp>
      <p:sp>
        <p:nvSpPr>
          <p:cNvPr id="237" name="Google Shape;3468;p59">
            <a:extLst>
              <a:ext uri="{FF2B5EF4-FFF2-40B4-BE49-F238E27FC236}">
                <a16:creationId xmlns:a16="http://schemas.microsoft.com/office/drawing/2014/main" id="{CA40CFBA-6A7E-78E7-9A1A-4EE8F967E2F2}"/>
              </a:ext>
            </a:extLst>
          </p:cNvPr>
          <p:cNvSpPr txBox="1">
            <a:spLocks noGrp="1"/>
          </p:cNvSpPr>
          <p:nvPr>
            <p:ph type="subTitle" idx="4294967295"/>
          </p:nvPr>
        </p:nvSpPr>
        <p:spPr>
          <a:xfrm>
            <a:off x="1458203" y="1547750"/>
            <a:ext cx="3089275" cy="3651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latin typeface="Barlow Semi Condensed Medium"/>
                <a:ea typeface="Barlow Semi Condensed Medium"/>
                <a:cs typeface="Barlow Semi Condensed Medium"/>
                <a:sym typeface="Barlow Semi Condensed Medium"/>
              </a:rPr>
              <a:t>Métricas de evaluación</a:t>
            </a:r>
            <a:endParaRPr sz="1800" dirty="0">
              <a:solidFill>
                <a:schemeClr val="accent1"/>
              </a:solidFill>
              <a:latin typeface="Barlow Semi Condensed Medium"/>
              <a:ea typeface="Barlow Semi Condensed Medium"/>
              <a:cs typeface="Barlow Semi Condensed Medium"/>
              <a:sym typeface="Barlow Semi Condensed Medium"/>
            </a:endParaRPr>
          </a:p>
        </p:txBody>
      </p:sp>
      <p:grpSp>
        <p:nvGrpSpPr>
          <p:cNvPr id="12" name="Grupo 11">
            <a:extLst>
              <a:ext uri="{FF2B5EF4-FFF2-40B4-BE49-F238E27FC236}">
                <a16:creationId xmlns:a16="http://schemas.microsoft.com/office/drawing/2014/main" id="{AFD4320E-1905-5F6A-0952-B12976BD1A61}"/>
              </a:ext>
            </a:extLst>
          </p:cNvPr>
          <p:cNvGrpSpPr/>
          <p:nvPr/>
        </p:nvGrpSpPr>
        <p:grpSpPr>
          <a:xfrm>
            <a:off x="56436" y="1223111"/>
            <a:ext cx="532800" cy="532800"/>
            <a:chOff x="2290576" y="542266"/>
            <a:chExt cx="807900" cy="807900"/>
          </a:xfrm>
        </p:grpSpPr>
        <p:sp>
          <p:nvSpPr>
            <p:cNvPr id="200" name="Google Shape;740;p23">
              <a:extLst>
                <a:ext uri="{FF2B5EF4-FFF2-40B4-BE49-F238E27FC236}">
                  <a16:creationId xmlns:a16="http://schemas.microsoft.com/office/drawing/2014/main" id="{08F81B39-0EC1-3384-C5D2-D605F217E12B}"/>
                </a:ext>
              </a:extLst>
            </p:cNvPr>
            <p:cNvSpPr/>
            <p:nvPr/>
          </p:nvSpPr>
          <p:spPr>
            <a:xfrm>
              <a:off x="2290576" y="542266"/>
              <a:ext cx="807900" cy="807900"/>
            </a:xfrm>
            <a:prstGeom prst="ellipse">
              <a:avLst/>
            </a:prstGeom>
            <a:solidFill>
              <a:srgbClr val="E4EA2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01" name="Google Shape;750;p23">
              <a:extLst>
                <a:ext uri="{FF2B5EF4-FFF2-40B4-BE49-F238E27FC236}">
                  <a16:creationId xmlns:a16="http://schemas.microsoft.com/office/drawing/2014/main" id="{4C89E392-21E0-20E3-CA69-DC63093A23F3}"/>
                </a:ext>
              </a:extLst>
            </p:cNvPr>
            <p:cNvGrpSpPr/>
            <p:nvPr/>
          </p:nvGrpSpPr>
          <p:grpSpPr>
            <a:xfrm>
              <a:off x="2458547" y="710217"/>
              <a:ext cx="472010" cy="472005"/>
              <a:chOff x="1190625" y="238125"/>
              <a:chExt cx="5238750" cy="5238750"/>
            </a:xfrm>
          </p:grpSpPr>
          <p:sp>
            <p:nvSpPr>
              <p:cNvPr id="202" name="Google Shape;751;p23">
                <a:extLst>
                  <a:ext uri="{FF2B5EF4-FFF2-40B4-BE49-F238E27FC236}">
                    <a16:creationId xmlns:a16="http://schemas.microsoft.com/office/drawing/2014/main" id="{95C95C47-DB9B-B43F-FA2F-7E1C98EE966E}"/>
                  </a:ext>
                </a:extLst>
              </p:cNvPr>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752;p23">
                <a:extLst>
                  <a:ext uri="{FF2B5EF4-FFF2-40B4-BE49-F238E27FC236}">
                    <a16:creationId xmlns:a16="http://schemas.microsoft.com/office/drawing/2014/main" id="{84C7B0A0-5775-39BA-97E2-E391303AA449}"/>
                  </a:ext>
                </a:extLst>
              </p:cNvPr>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753;p23">
                <a:extLst>
                  <a:ext uri="{FF2B5EF4-FFF2-40B4-BE49-F238E27FC236}">
                    <a16:creationId xmlns:a16="http://schemas.microsoft.com/office/drawing/2014/main" id="{ED44E8D1-A219-F31A-7489-CAF839CBF726}"/>
                  </a:ext>
                </a:extLst>
              </p:cNvPr>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754;p23">
                <a:extLst>
                  <a:ext uri="{FF2B5EF4-FFF2-40B4-BE49-F238E27FC236}">
                    <a16:creationId xmlns:a16="http://schemas.microsoft.com/office/drawing/2014/main" id="{77187A7B-F91B-6685-3AD9-B5A801DC8086}"/>
                  </a:ext>
                </a:extLst>
              </p:cNvPr>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755;p23">
                <a:extLst>
                  <a:ext uri="{FF2B5EF4-FFF2-40B4-BE49-F238E27FC236}">
                    <a16:creationId xmlns:a16="http://schemas.microsoft.com/office/drawing/2014/main" id="{3864E893-B84F-AA85-5EA9-099600C93DF9}"/>
                  </a:ext>
                </a:extLst>
              </p:cNvPr>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756;p23">
                <a:extLst>
                  <a:ext uri="{FF2B5EF4-FFF2-40B4-BE49-F238E27FC236}">
                    <a16:creationId xmlns:a16="http://schemas.microsoft.com/office/drawing/2014/main" id="{70F1A49A-9042-8662-0455-66928457670F}"/>
                  </a:ext>
                </a:extLst>
              </p:cNvPr>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8" name="Google Shape;757;p23">
                <a:extLst>
                  <a:ext uri="{FF2B5EF4-FFF2-40B4-BE49-F238E27FC236}">
                    <a16:creationId xmlns:a16="http://schemas.microsoft.com/office/drawing/2014/main" id="{FC1F79C8-FCD7-BC42-4CBC-1BD0EE5805C4}"/>
                  </a:ext>
                </a:extLst>
              </p:cNvPr>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230" name="Google Shape;920;p25">
            <a:extLst>
              <a:ext uri="{FF2B5EF4-FFF2-40B4-BE49-F238E27FC236}">
                <a16:creationId xmlns:a16="http://schemas.microsoft.com/office/drawing/2014/main" id="{37B4CFAC-EFCF-35C8-0DCF-586D94529648}"/>
              </a:ext>
            </a:extLst>
          </p:cNvPr>
          <p:cNvSpPr txBox="1"/>
          <p:nvPr/>
        </p:nvSpPr>
        <p:spPr>
          <a:xfrm>
            <a:off x="931361" y="3549648"/>
            <a:ext cx="826116" cy="304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2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rPr>
              <a:t>Precision</a:t>
            </a:r>
          </a:p>
        </p:txBody>
      </p:sp>
      <p:sp>
        <p:nvSpPr>
          <p:cNvPr id="167" name="Google Shape;920;p25">
            <a:extLst>
              <a:ext uri="{FF2B5EF4-FFF2-40B4-BE49-F238E27FC236}">
                <a16:creationId xmlns:a16="http://schemas.microsoft.com/office/drawing/2014/main" id="{D520F312-3C84-EC4B-CE19-76D3A8083267}"/>
              </a:ext>
            </a:extLst>
          </p:cNvPr>
          <p:cNvSpPr txBox="1"/>
          <p:nvPr/>
        </p:nvSpPr>
        <p:spPr>
          <a:xfrm>
            <a:off x="1659587" y="3528694"/>
            <a:ext cx="770246" cy="3279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MX" sz="1200" b="1" i="0" u="none" strike="noStrike" kern="0" cap="none" spc="0" normalizeH="0" baseline="0" noProof="0" dirty="0" err="1">
                <a:ln>
                  <a:noFill/>
                </a:ln>
                <a:solidFill>
                  <a:srgbClr val="000000"/>
                </a:solidFill>
                <a:effectLst/>
                <a:uLnTx/>
                <a:uFillTx/>
                <a:latin typeface="Fira Sans Extra Condensed"/>
                <a:ea typeface="Fira Sans Extra Condensed"/>
                <a:cs typeface="Fira Sans Extra Condensed"/>
                <a:sym typeface="Fira Sans Extra Condensed"/>
              </a:rPr>
              <a:t>Recall</a:t>
            </a:r>
            <a:endParaRPr kumimoji="0" sz="12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72" name="Google Shape;920;p25">
            <a:extLst>
              <a:ext uri="{FF2B5EF4-FFF2-40B4-BE49-F238E27FC236}">
                <a16:creationId xmlns:a16="http://schemas.microsoft.com/office/drawing/2014/main" id="{FFCA238F-ED0E-C919-807A-3624BBE9E725}"/>
              </a:ext>
            </a:extLst>
          </p:cNvPr>
          <p:cNvSpPr txBox="1"/>
          <p:nvPr/>
        </p:nvSpPr>
        <p:spPr>
          <a:xfrm>
            <a:off x="3272597" y="3540544"/>
            <a:ext cx="832957" cy="3052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a:latin typeface="Fira Sans Extra Condensed"/>
                <a:ea typeface="Fira Sans Extra Condensed"/>
                <a:cs typeface="Fira Sans Extra Condensed"/>
                <a:sym typeface="Fira Sans Extra Condensed"/>
              </a:rPr>
              <a:t>F1-Score</a:t>
            </a:r>
            <a:endParaRPr kumimoji="0" sz="12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173" name="Google Shape;920;p25">
            <a:extLst>
              <a:ext uri="{FF2B5EF4-FFF2-40B4-BE49-F238E27FC236}">
                <a16:creationId xmlns:a16="http://schemas.microsoft.com/office/drawing/2014/main" id="{FCE4021D-87A7-C7C2-AA63-F37674FFF593}"/>
              </a:ext>
            </a:extLst>
          </p:cNvPr>
          <p:cNvSpPr txBox="1"/>
          <p:nvPr/>
        </p:nvSpPr>
        <p:spPr>
          <a:xfrm>
            <a:off x="2288854" y="3556468"/>
            <a:ext cx="874901" cy="2669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b="1" dirty="0">
                <a:latin typeface="Fira Sans Extra Condensed"/>
                <a:ea typeface="Fira Sans Extra Condensed"/>
                <a:cs typeface="Fira Sans Extra Condensed"/>
                <a:sym typeface="Fira Sans Extra Condensed"/>
              </a:rPr>
              <a:t>Accuracy</a:t>
            </a:r>
            <a:endParaRPr kumimoji="0" sz="1200" b="1" i="0" u="none" strike="noStrike" kern="0" cap="none" spc="0" normalizeH="0" baseline="0" noProof="0" dirty="0">
              <a:ln>
                <a:noFill/>
              </a:ln>
              <a:solidFill>
                <a:srgbClr val="000000"/>
              </a:solidFill>
              <a:effectLst/>
              <a:uLnTx/>
              <a:uFillTx/>
              <a:latin typeface="Fira Sans Extra Condensed"/>
              <a:ea typeface="Fira Sans Extra Condensed"/>
              <a:cs typeface="Fira Sans Extra Condensed"/>
              <a:sym typeface="Fira Sans Extra Condensed"/>
            </a:endParaRPr>
          </a:p>
        </p:txBody>
      </p:sp>
      <p:grpSp>
        <p:nvGrpSpPr>
          <p:cNvPr id="6" name="Grupo 5">
            <a:extLst>
              <a:ext uri="{FF2B5EF4-FFF2-40B4-BE49-F238E27FC236}">
                <a16:creationId xmlns:a16="http://schemas.microsoft.com/office/drawing/2014/main" id="{E2927AE0-A881-40F1-266E-14B411A032D0}"/>
              </a:ext>
            </a:extLst>
          </p:cNvPr>
          <p:cNvGrpSpPr/>
          <p:nvPr/>
        </p:nvGrpSpPr>
        <p:grpSpPr>
          <a:xfrm>
            <a:off x="5947915" y="1425845"/>
            <a:ext cx="3010398" cy="968631"/>
            <a:chOff x="4962634" y="1284962"/>
            <a:chExt cx="3010398" cy="968631"/>
          </a:xfrm>
        </p:grpSpPr>
        <p:grpSp>
          <p:nvGrpSpPr>
            <p:cNvPr id="252" name="Google Shape;822;p33">
              <a:extLst>
                <a:ext uri="{FF2B5EF4-FFF2-40B4-BE49-F238E27FC236}">
                  <a16:creationId xmlns:a16="http://schemas.microsoft.com/office/drawing/2014/main" id="{E5F9B11F-F785-7AE3-7EA3-084B97D5A844}"/>
                </a:ext>
              </a:extLst>
            </p:cNvPr>
            <p:cNvGrpSpPr/>
            <p:nvPr/>
          </p:nvGrpSpPr>
          <p:grpSpPr>
            <a:xfrm rot="5400000">
              <a:off x="5545699" y="747873"/>
              <a:ext cx="756163" cy="1830342"/>
              <a:chOff x="4714659" y="1884532"/>
              <a:chExt cx="555503" cy="1326499"/>
            </a:xfrm>
          </p:grpSpPr>
          <p:sp>
            <p:nvSpPr>
              <p:cNvPr id="262" name="Google Shape;832;p33">
                <a:extLst>
                  <a:ext uri="{FF2B5EF4-FFF2-40B4-BE49-F238E27FC236}">
                    <a16:creationId xmlns:a16="http://schemas.microsoft.com/office/drawing/2014/main" id="{BC551179-C5B5-C868-E228-018D8AE8D09E}"/>
                  </a:ext>
                </a:extLst>
              </p:cNvPr>
              <p:cNvSpPr/>
              <p:nvPr/>
            </p:nvSpPr>
            <p:spPr>
              <a:xfrm>
                <a:off x="5016317" y="2971031"/>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266" name="Google Shape;836;p33">
                <a:extLst>
                  <a:ext uri="{FF2B5EF4-FFF2-40B4-BE49-F238E27FC236}">
                    <a16:creationId xmlns:a16="http://schemas.microsoft.com/office/drawing/2014/main" id="{4C1E0646-B069-5C60-DE2C-FE567FBC900B}"/>
                  </a:ext>
                </a:extLst>
              </p:cNvPr>
              <p:cNvSpPr/>
              <p:nvPr/>
            </p:nvSpPr>
            <p:spPr>
              <a:xfrm>
                <a:off x="5030162" y="1886927"/>
                <a:ext cx="240000" cy="240000"/>
              </a:xfrm>
              <a:prstGeom prst="rect">
                <a:avLst/>
              </a:pr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271" name="Google Shape;841;p33">
                <a:extLst>
                  <a:ext uri="{FF2B5EF4-FFF2-40B4-BE49-F238E27FC236}">
                    <a16:creationId xmlns:a16="http://schemas.microsoft.com/office/drawing/2014/main" id="{98415890-3DCA-F137-ED5A-B831868AA329}"/>
                  </a:ext>
                </a:extLst>
              </p:cNvPr>
              <p:cNvSpPr/>
              <p:nvPr/>
            </p:nvSpPr>
            <p:spPr>
              <a:xfrm>
                <a:off x="4714659" y="2968405"/>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72" name="Google Shape;842;p33">
                <a:extLst>
                  <a:ext uri="{FF2B5EF4-FFF2-40B4-BE49-F238E27FC236}">
                    <a16:creationId xmlns:a16="http://schemas.microsoft.com/office/drawing/2014/main" id="{7D8B1CBA-F9C5-1833-62C6-3FC1AA73AC55}"/>
                  </a:ext>
                </a:extLst>
              </p:cNvPr>
              <p:cNvSpPr/>
              <p:nvPr/>
            </p:nvSpPr>
            <p:spPr>
              <a:xfrm>
                <a:off x="4714659" y="2697437"/>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73" name="Google Shape;843;p33">
                <a:extLst>
                  <a:ext uri="{FF2B5EF4-FFF2-40B4-BE49-F238E27FC236}">
                    <a16:creationId xmlns:a16="http://schemas.microsoft.com/office/drawing/2014/main" id="{54ADC90F-D072-4CD5-E61A-73CE3DA8F803}"/>
                  </a:ext>
                </a:extLst>
              </p:cNvPr>
              <p:cNvSpPr/>
              <p:nvPr/>
            </p:nvSpPr>
            <p:spPr>
              <a:xfrm>
                <a:off x="4714659" y="2426469"/>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74" name="Google Shape;844;p33">
                <a:extLst>
                  <a:ext uri="{FF2B5EF4-FFF2-40B4-BE49-F238E27FC236}">
                    <a16:creationId xmlns:a16="http://schemas.microsoft.com/office/drawing/2014/main" id="{81CE25E7-1C9A-B3B9-885A-78083F6A4D35}"/>
                  </a:ext>
                </a:extLst>
              </p:cNvPr>
              <p:cNvSpPr/>
              <p:nvPr/>
            </p:nvSpPr>
            <p:spPr>
              <a:xfrm>
                <a:off x="4714659" y="2155501"/>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75" name="Google Shape;845;p33">
                <a:extLst>
                  <a:ext uri="{FF2B5EF4-FFF2-40B4-BE49-F238E27FC236}">
                    <a16:creationId xmlns:a16="http://schemas.microsoft.com/office/drawing/2014/main" id="{254322B9-9CE4-1829-1476-D9E473F80811}"/>
                  </a:ext>
                </a:extLst>
              </p:cNvPr>
              <p:cNvSpPr/>
              <p:nvPr/>
            </p:nvSpPr>
            <p:spPr>
              <a:xfrm>
                <a:off x="4714659" y="1884532"/>
                <a:ext cx="240000" cy="242395"/>
              </a:xfrm>
              <a:prstGeom prst="rect">
                <a:avLst/>
              </a:pr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grpSp>
        <p:sp>
          <p:nvSpPr>
            <p:cNvPr id="281" name="Google Shape;1228;p42">
              <a:extLst>
                <a:ext uri="{FF2B5EF4-FFF2-40B4-BE49-F238E27FC236}">
                  <a16:creationId xmlns:a16="http://schemas.microsoft.com/office/drawing/2014/main" id="{ECE7583C-F169-8B28-45B6-BCF6E6C65221}"/>
                </a:ext>
              </a:extLst>
            </p:cNvPr>
            <p:cNvSpPr txBox="1"/>
            <p:nvPr/>
          </p:nvSpPr>
          <p:spPr>
            <a:xfrm>
              <a:off x="4962634" y="1858299"/>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Entrenamiento</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282" name="Google Shape;1228;p42">
              <a:extLst>
                <a:ext uri="{FF2B5EF4-FFF2-40B4-BE49-F238E27FC236}">
                  <a16:creationId xmlns:a16="http://schemas.microsoft.com/office/drawing/2014/main" id="{50D2370C-14B7-FB77-4136-C372C5981880}"/>
                </a:ext>
              </a:extLst>
            </p:cNvPr>
            <p:cNvSpPr txBox="1"/>
            <p:nvPr/>
          </p:nvSpPr>
          <p:spPr>
            <a:xfrm>
              <a:off x="6331039" y="1909248"/>
              <a:ext cx="1641993" cy="32669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Validación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grpSp>
      <p:grpSp>
        <p:nvGrpSpPr>
          <p:cNvPr id="283" name="Google Shape;822;p33">
            <a:extLst>
              <a:ext uri="{FF2B5EF4-FFF2-40B4-BE49-F238E27FC236}">
                <a16:creationId xmlns:a16="http://schemas.microsoft.com/office/drawing/2014/main" id="{0C444BCC-E457-3F9C-9D4F-AECF3E205ACB}"/>
              </a:ext>
            </a:extLst>
          </p:cNvPr>
          <p:cNvGrpSpPr/>
          <p:nvPr/>
        </p:nvGrpSpPr>
        <p:grpSpPr>
          <a:xfrm rot="5400000">
            <a:off x="6715699" y="1820606"/>
            <a:ext cx="326693" cy="1826719"/>
            <a:chOff x="4714659" y="1884532"/>
            <a:chExt cx="240000" cy="1323873"/>
          </a:xfrm>
        </p:grpSpPr>
        <p:sp>
          <p:nvSpPr>
            <p:cNvPr id="286" name="Google Shape;841;p33">
              <a:extLst>
                <a:ext uri="{FF2B5EF4-FFF2-40B4-BE49-F238E27FC236}">
                  <a16:creationId xmlns:a16="http://schemas.microsoft.com/office/drawing/2014/main" id="{381F4269-8535-E6E2-7F90-ECD501F4DEA4}"/>
                </a:ext>
              </a:extLst>
            </p:cNvPr>
            <p:cNvSpPr/>
            <p:nvPr/>
          </p:nvSpPr>
          <p:spPr>
            <a:xfrm>
              <a:off x="4714659" y="2968405"/>
              <a:ext cx="240000" cy="240000"/>
            </a:xfrm>
            <a:prstGeom prst="rect">
              <a:avLst/>
            </a:pr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87" name="Google Shape;842;p33">
              <a:extLst>
                <a:ext uri="{FF2B5EF4-FFF2-40B4-BE49-F238E27FC236}">
                  <a16:creationId xmlns:a16="http://schemas.microsoft.com/office/drawing/2014/main" id="{30E119F4-506A-E967-E358-29EAF88EEDB6}"/>
                </a:ext>
              </a:extLst>
            </p:cNvPr>
            <p:cNvSpPr/>
            <p:nvPr/>
          </p:nvSpPr>
          <p:spPr>
            <a:xfrm>
              <a:off x="4714659" y="2697437"/>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88" name="Google Shape;843;p33">
              <a:extLst>
                <a:ext uri="{FF2B5EF4-FFF2-40B4-BE49-F238E27FC236}">
                  <a16:creationId xmlns:a16="http://schemas.microsoft.com/office/drawing/2014/main" id="{D4A82182-B308-8232-F1A6-CE145DF542B6}"/>
                </a:ext>
              </a:extLst>
            </p:cNvPr>
            <p:cNvSpPr/>
            <p:nvPr/>
          </p:nvSpPr>
          <p:spPr>
            <a:xfrm>
              <a:off x="4714659" y="2426469"/>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89" name="Google Shape;844;p33">
              <a:extLst>
                <a:ext uri="{FF2B5EF4-FFF2-40B4-BE49-F238E27FC236}">
                  <a16:creationId xmlns:a16="http://schemas.microsoft.com/office/drawing/2014/main" id="{19E8EA97-D199-4FC9-0E02-EE6986F9FF0E}"/>
                </a:ext>
              </a:extLst>
            </p:cNvPr>
            <p:cNvSpPr/>
            <p:nvPr/>
          </p:nvSpPr>
          <p:spPr>
            <a:xfrm>
              <a:off x="4714659" y="2155501"/>
              <a:ext cx="240000" cy="240000"/>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0" name="Google Shape;845;p33">
              <a:extLst>
                <a:ext uri="{FF2B5EF4-FFF2-40B4-BE49-F238E27FC236}">
                  <a16:creationId xmlns:a16="http://schemas.microsoft.com/office/drawing/2014/main" id="{222A8994-0D09-7D40-C40F-AC60AAB9C96A}"/>
                </a:ext>
              </a:extLst>
            </p:cNvPr>
            <p:cNvSpPr/>
            <p:nvPr/>
          </p:nvSpPr>
          <p:spPr>
            <a:xfrm>
              <a:off x="4714659" y="1884532"/>
              <a:ext cx="240000" cy="242395"/>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grpSp>
      <p:sp>
        <p:nvSpPr>
          <p:cNvPr id="291" name="Google Shape;841;p33">
            <a:extLst>
              <a:ext uri="{FF2B5EF4-FFF2-40B4-BE49-F238E27FC236}">
                <a16:creationId xmlns:a16="http://schemas.microsoft.com/office/drawing/2014/main" id="{12AD3C6D-B83B-D7D3-8D60-8A2524643F68}"/>
              </a:ext>
            </a:extLst>
          </p:cNvPr>
          <p:cNvSpPr/>
          <p:nvPr/>
        </p:nvSpPr>
        <p:spPr>
          <a:xfrm rot="5400000">
            <a:off x="5967919" y="297901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2" name="Google Shape;842;p33">
            <a:extLst>
              <a:ext uri="{FF2B5EF4-FFF2-40B4-BE49-F238E27FC236}">
                <a16:creationId xmlns:a16="http://schemas.microsoft.com/office/drawing/2014/main" id="{11441625-BF39-1E5F-8D82-AF0FAC9000B7}"/>
              </a:ext>
            </a:extLst>
          </p:cNvPr>
          <p:cNvSpPr/>
          <p:nvPr/>
        </p:nvSpPr>
        <p:spPr>
          <a:xfrm rot="5400000">
            <a:off x="6341809" y="2979012"/>
            <a:ext cx="326693" cy="331159"/>
          </a:xfrm>
          <a:prstGeom prst="rect">
            <a:avLst/>
          </a:pr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3" name="Google Shape;843;p33">
            <a:extLst>
              <a:ext uri="{FF2B5EF4-FFF2-40B4-BE49-F238E27FC236}">
                <a16:creationId xmlns:a16="http://schemas.microsoft.com/office/drawing/2014/main" id="{E53DE308-95C6-67B3-99AC-BB7123065CBD}"/>
              </a:ext>
            </a:extLst>
          </p:cNvPr>
          <p:cNvSpPr/>
          <p:nvPr/>
        </p:nvSpPr>
        <p:spPr>
          <a:xfrm rot="5400000">
            <a:off x="6715699" y="297901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4" name="Google Shape;844;p33">
            <a:extLst>
              <a:ext uri="{FF2B5EF4-FFF2-40B4-BE49-F238E27FC236}">
                <a16:creationId xmlns:a16="http://schemas.microsoft.com/office/drawing/2014/main" id="{6B6781DD-A744-6AFD-F3DF-875533E97CEF}"/>
              </a:ext>
            </a:extLst>
          </p:cNvPr>
          <p:cNvSpPr/>
          <p:nvPr/>
        </p:nvSpPr>
        <p:spPr>
          <a:xfrm rot="5400000">
            <a:off x="7089588" y="297901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5" name="Google Shape;845;p33">
            <a:extLst>
              <a:ext uri="{FF2B5EF4-FFF2-40B4-BE49-F238E27FC236}">
                <a16:creationId xmlns:a16="http://schemas.microsoft.com/office/drawing/2014/main" id="{464FE57A-8BA8-2ED5-6C78-E7DDE452C2AB}"/>
              </a:ext>
            </a:extLst>
          </p:cNvPr>
          <p:cNvSpPr/>
          <p:nvPr/>
        </p:nvSpPr>
        <p:spPr>
          <a:xfrm rot="5400000">
            <a:off x="7461827" y="2977359"/>
            <a:ext cx="326693" cy="334464"/>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6" name="Google Shape;841;p33">
            <a:extLst>
              <a:ext uri="{FF2B5EF4-FFF2-40B4-BE49-F238E27FC236}">
                <a16:creationId xmlns:a16="http://schemas.microsoft.com/office/drawing/2014/main" id="{E74B2C73-2FA0-25FB-444F-026074A019A1}"/>
              </a:ext>
            </a:extLst>
          </p:cNvPr>
          <p:cNvSpPr/>
          <p:nvPr/>
        </p:nvSpPr>
        <p:spPr>
          <a:xfrm rot="5400000">
            <a:off x="5962750" y="338964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7" name="Google Shape;842;p33">
            <a:extLst>
              <a:ext uri="{FF2B5EF4-FFF2-40B4-BE49-F238E27FC236}">
                <a16:creationId xmlns:a16="http://schemas.microsoft.com/office/drawing/2014/main" id="{AAC47ABA-8C37-BF7D-C62A-CD16FBF273C2}"/>
              </a:ext>
            </a:extLst>
          </p:cNvPr>
          <p:cNvSpPr/>
          <p:nvPr/>
        </p:nvSpPr>
        <p:spPr>
          <a:xfrm rot="5400000">
            <a:off x="6336640" y="338964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8" name="Google Shape;843;p33">
            <a:extLst>
              <a:ext uri="{FF2B5EF4-FFF2-40B4-BE49-F238E27FC236}">
                <a16:creationId xmlns:a16="http://schemas.microsoft.com/office/drawing/2014/main" id="{3AE62255-1301-CFBF-C6EB-50195AB28077}"/>
              </a:ext>
            </a:extLst>
          </p:cNvPr>
          <p:cNvSpPr/>
          <p:nvPr/>
        </p:nvSpPr>
        <p:spPr>
          <a:xfrm rot="5400000">
            <a:off x="6710530" y="3389642"/>
            <a:ext cx="326693" cy="331159"/>
          </a:xfrm>
          <a:prstGeom prst="rect">
            <a:avLst/>
          </a:pr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299" name="Google Shape;844;p33">
            <a:extLst>
              <a:ext uri="{FF2B5EF4-FFF2-40B4-BE49-F238E27FC236}">
                <a16:creationId xmlns:a16="http://schemas.microsoft.com/office/drawing/2014/main" id="{69084D3E-58E6-69C9-D3DF-329D2885EE92}"/>
              </a:ext>
            </a:extLst>
          </p:cNvPr>
          <p:cNvSpPr/>
          <p:nvPr/>
        </p:nvSpPr>
        <p:spPr>
          <a:xfrm rot="5400000">
            <a:off x="7084419" y="3389642"/>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0" name="Google Shape;845;p33">
            <a:extLst>
              <a:ext uri="{FF2B5EF4-FFF2-40B4-BE49-F238E27FC236}">
                <a16:creationId xmlns:a16="http://schemas.microsoft.com/office/drawing/2014/main" id="{65C580EE-3D2D-EB90-8EB7-DA66354DE5AF}"/>
              </a:ext>
            </a:extLst>
          </p:cNvPr>
          <p:cNvSpPr/>
          <p:nvPr/>
        </p:nvSpPr>
        <p:spPr>
          <a:xfrm rot="5400000">
            <a:off x="7456658" y="3387989"/>
            <a:ext cx="326693" cy="334464"/>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1" name="Google Shape;841;p33">
            <a:extLst>
              <a:ext uri="{FF2B5EF4-FFF2-40B4-BE49-F238E27FC236}">
                <a16:creationId xmlns:a16="http://schemas.microsoft.com/office/drawing/2014/main" id="{2DD0D08D-6948-F374-16CB-8F81D776739A}"/>
              </a:ext>
            </a:extLst>
          </p:cNvPr>
          <p:cNvSpPr/>
          <p:nvPr/>
        </p:nvSpPr>
        <p:spPr>
          <a:xfrm rot="5400000">
            <a:off x="5968152" y="3800266"/>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2" name="Google Shape;842;p33">
            <a:extLst>
              <a:ext uri="{FF2B5EF4-FFF2-40B4-BE49-F238E27FC236}">
                <a16:creationId xmlns:a16="http://schemas.microsoft.com/office/drawing/2014/main" id="{F6EA8507-9B17-406B-D7E0-C731DE06C7E2}"/>
              </a:ext>
            </a:extLst>
          </p:cNvPr>
          <p:cNvSpPr/>
          <p:nvPr/>
        </p:nvSpPr>
        <p:spPr>
          <a:xfrm rot="5400000">
            <a:off x="6342042" y="3800266"/>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3" name="Google Shape;843;p33">
            <a:extLst>
              <a:ext uri="{FF2B5EF4-FFF2-40B4-BE49-F238E27FC236}">
                <a16:creationId xmlns:a16="http://schemas.microsoft.com/office/drawing/2014/main" id="{DA3EAA94-B4C7-ACC9-7382-44E38E1460DA}"/>
              </a:ext>
            </a:extLst>
          </p:cNvPr>
          <p:cNvSpPr/>
          <p:nvPr/>
        </p:nvSpPr>
        <p:spPr>
          <a:xfrm rot="5400000">
            <a:off x="6715932" y="3800266"/>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4" name="Google Shape;844;p33">
            <a:extLst>
              <a:ext uri="{FF2B5EF4-FFF2-40B4-BE49-F238E27FC236}">
                <a16:creationId xmlns:a16="http://schemas.microsoft.com/office/drawing/2014/main" id="{140180E1-369A-035E-D0C2-82A942C51813}"/>
              </a:ext>
            </a:extLst>
          </p:cNvPr>
          <p:cNvSpPr/>
          <p:nvPr/>
        </p:nvSpPr>
        <p:spPr>
          <a:xfrm rot="5400000">
            <a:off x="7089821" y="3800266"/>
            <a:ext cx="326693" cy="331159"/>
          </a:xfrm>
          <a:prstGeom prst="rect">
            <a:avLst/>
          </a:pr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5" name="Google Shape;845;p33">
            <a:extLst>
              <a:ext uri="{FF2B5EF4-FFF2-40B4-BE49-F238E27FC236}">
                <a16:creationId xmlns:a16="http://schemas.microsoft.com/office/drawing/2014/main" id="{58A9822B-86BF-3061-8DCB-EA4921382C4B}"/>
              </a:ext>
            </a:extLst>
          </p:cNvPr>
          <p:cNvSpPr/>
          <p:nvPr/>
        </p:nvSpPr>
        <p:spPr>
          <a:xfrm rot="5400000">
            <a:off x="7462060" y="3798613"/>
            <a:ext cx="326693" cy="334464"/>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6" name="Google Shape;841;p33">
            <a:extLst>
              <a:ext uri="{FF2B5EF4-FFF2-40B4-BE49-F238E27FC236}">
                <a16:creationId xmlns:a16="http://schemas.microsoft.com/office/drawing/2014/main" id="{2E725878-1086-12B4-EEB2-B62B5CEE09FA}"/>
              </a:ext>
            </a:extLst>
          </p:cNvPr>
          <p:cNvSpPr/>
          <p:nvPr/>
        </p:nvSpPr>
        <p:spPr>
          <a:xfrm rot="5400000">
            <a:off x="5967918" y="4210889"/>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7" name="Google Shape;842;p33">
            <a:extLst>
              <a:ext uri="{FF2B5EF4-FFF2-40B4-BE49-F238E27FC236}">
                <a16:creationId xmlns:a16="http://schemas.microsoft.com/office/drawing/2014/main" id="{B251CAC6-5AB4-7C32-C5A8-D43D386ADE0C}"/>
              </a:ext>
            </a:extLst>
          </p:cNvPr>
          <p:cNvSpPr/>
          <p:nvPr/>
        </p:nvSpPr>
        <p:spPr>
          <a:xfrm rot="5400000">
            <a:off x="6341808" y="4210889"/>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8" name="Google Shape;843;p33">
            <a:extLst>
              <a:ext uri="{FF2B5EF4-FFF2-40B4-BE49-F238E27FC236}">
                <a16:creationId xmlns:a16="http://schemas.microsoft.com/office/drawing/2014/main" id="{3DD9B124-D162-2837-F762-D2DEC60AA8A7}"/>
              </a:ext>
            </a:extLst>
          </p:cNvPr>
          <p:cNvSpPr/>
          <p:nvPr/>
        </p:nvSpPr>
        <p:spPr>
          <a:xfrm rot="5400000">
            <a:off x="6715698" y="4210889"/>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09" name="Google Shape;844;p33">
            <a:extLst>
              <a:ext uri="{FF2B5EF4-FFF2-40B4-BE49-F238E27FC236}">
                <a16:creationId xmlns:a16="http://schemas.microsoft.com/office/drawing/2014/main" id="{1947FADE-CA1C-2FBA-6E0E-67A75EAD5568}"/>
              </a:ext>
            </a:extLst>
          </p:cNvPr>
          <p:cNvSpPr/>
          <p:nvPr/>
        </p:nvSpPr>
        <p:spPr>
          <a:xfrm rot="5400000">
            <a:off x="7089587" y="4210889"/>
            <a:ext cx="326693" cy="331159"/>
          </a:xfrm>
          <a:prstGeom prst="rect">
            <a:avLst/>
          </a:pr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10" name="Google Shape;845;p33">
            <a:extLst>
              <a:ext uri="{FF2B5EF4-FFF2-40B4-BE49-F238E27FC236}">
                <a16:creationId xmlns:a16="http://schemas.microsoft.com/office/drawing/2014/main" id="{E56A22FD-D4AC-2559-52DB-3A1F2FD77F1C}"/>
              </a:ext>
            </a:extLst>
          </p:cNvPr>
          <p:cNvSpPr/>
          <p:nvPr/>
        </p:nvSpPr>
        <p:spPr>
          <a:xfrm rot="5400000">
            <a:off x="7461826" y="4209236"/>
            <a:ext cx="326693" cy="334464"/>
          </a:xfrm>
          <a:prstGeom prst="rect">
            <a:avLst/>
          </a:pr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solidFill>
                <a:sysClr val="windowText" lastClr="000000"/>
              </a:solidFill>
              <a:effectLst/>
              <a:uLnTx/>
              <a:uFillTx/>
              <a:latin typeface="Roboto"/>
              <a:ea typeface="Roboto"/>
              <a:cs typeface="Roboto"/>
              <a:sym typeface="Roboto"/>
            </a:endParaRPr>
          </a:p>
        </p:txBody>
      </p:sp>
      <p:sp>
        <p:nvSpPr>
          <p:cNvPr id="311" name="Google Shape;1228;p42">
            <a:extLst>
              <a:ext uri="{FF2B5EF4-FFF2-40B4-BE49-F238E27FC236}">
                <a16:creationId xmlns:a16="http://schemas.microsoft.com/office/drawing/2014/main" id="{422A0165-52F7-2C63-0B3D-4BD04C894A12}"/>
              </a:ext>
            </a:extLst>
          </p:cNvPr>
          <p:cNvSpPr txBox="1"/>
          <p:nvPr/>
        </p:nvSpPr>
        <p:spPr>
          <a:xfrm>
            <a:off x="6094252" y="1087208"/>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División estratificada</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12" name="Google Shape;1228;p42">
            <a:extLst>
              <a:ext uri="{FF2B5EF4-FFF2-40B4-BE49-F238E27FC236}">
                <a16:creationId xmlns:a16="http://schemas.microsoft.com/office/drawing/2014/main" id="{5234F80B-AD37-C8C0-E92F-341E74BC8C3D}"/>
              </a:ext>
            </a:extLst>
          </p:cNvPr>
          <p:cNvSpPr txBox="1"/>
          <p:nvPr/>
        </p:nvSpPr>
        <p:spPr>
          <a:xfrm>
            <a:off x="7736245" y="2647126"/>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16" name="Google Shape;1228;p42">
            <a:extLst>
              <a:ext uri="{FF2B5EF4-FFF2-40B4-BE49-F238E27FC236}">
                <a16:creationId xmlns:a16="http://schemas.microsoft.com/office/drawing/2014/main" id="{7C573077-4F7E-D455-137D-B0CE53C5C892}"/>
              </a:ext>
            </a:extLst>
          </p:cNvPr>
          <p:cNvSpPr txBox="1"/>
          <p:nvPr/>
        </p:nvSpPr>
        <p:spPr>
          <a:xfrm>
            <a:off x="7736245" y="3089119"/>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17" name="Google Shape;1228;p42">
            <a:extLst>
              <a:ext uri="{FF2B5EF4-FFF2-40B4-BE49-F238E27FC236}">
                <a16:creationId xmlns:a16="http://schemas.microsoft.com/office/drawing/2014/main" id="{8FA35F05-EB9E-A54F-B615-95507D0EB791}"/>
              </a:ext>
            </a:extLst>
          </p:cNvPr>
          <p:cNvSpPr txBox="1"/>
          <p:nvPr/>
        </p:nvSpPr>
        <p:spPr>
          <a:xfrm>
            <a:off x="7736245" y="3449298"/>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18" name="Google Shape;1228;p42">
            <a:extLst>
              <a:ext uri="{FF2B5EF4-FFF2-40B4-BE49-F238E27FC236}">
                <a16:creationId xmlns:a16="http://schemas.microsoft.com/office/drawing/2014/main" id="{808E02C4-8A69-857E-D6D4-A3BDBCC3FCEA}"/>
              </a:ext>
            </a:extLst>
          </p:cNvPr>
          <p:cNvSpPr txBox="1"/>
          <p:nvPr/>
        </p:nvSpPr>
        <p:spPr>
          <a:xfrm>
            <a:off x="7736245" y="3879933"/>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19" name="Google Shape;1228;p42">
            <a:extLst>
              <a:ext uri="{FF2B5EF4-FFF2-40B4-BE49-F238E27FC236}">
                <a16:creationId xmlns:a16="http://schemas.microsoft.com/office/drawing/2014/main" id="{547BE6BA-723A-4B56-052C-EC74839213E0}"/>
              </a:ext>
            </a:extLst>
          </p:cNvPr>
          <p:cNvSpPr txBox="1"/>
          <p:nvPr/>
        </p:nvSpPr>
        <p:spPr>
          <a:xfrm>
            <a:off x="7746013" y="4268823"/>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20" name="Abrir llave 319">
            <a:extLst>
              <a:ext uri="{FF2B5EF4-FFF2-40B4-BE49-F238E27FC236}">
                <a16:creationId xmlns:a16="http://schemas.microsoft.com/office/drawing/2014/main" id="{27CD05DD-B562-8B2C-E5FA-557C55EBF1C2}"/>
              </a:ext>
            </a:extLst>
          </p:cNvPr>
          <p:cNvSpPr/>
          <p:nvPr/>
        </p:nvSpPr>
        <p:spPr>
          <a:xfrm rot="10800000">
            <a:off x="8074085" y="2679905"/>
            <a:ext cx="126465" cy="17524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21" name="Google Shape;1228;p42">
            <a:extLst>
              <a:ext uri="{FF2B5EF4-FFF2-40B4-BE49-F238E27FC236}">
                <a16:creationId xmlns:a16="http://schemas.microsoft.com/office/drawing/2014/main" id="{B5F44D9F-56E8-9981-250E-8C2DCAC4C903}"/>
              </a:ext>
            </a:extLst>
          </p:cNvPr>
          <p:cNvSpPr txBox="1"/>
          <p:nvPr/>
        </p:nvSpPr>
        <p:spPr>
          <a:xfrm>
            <a:off x="8083726" y="3466651"/>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22" name="Google Shape;1228;p42">
            <a:extLst>
              <a:ext uri="{FF2B5EF4-FFF2-40B4-BE49-F238E27FC236}">
                <a16:creationId xmlns:a16="http://schemas.microsoft.com/office/drawing/2014/main" id="{4B982B82-869A-E4EE-DE68-14C73D18AAE7}"/>
              </a:ext>
            </a:extLst>
          </p:cNvPr>
          <p:cNvSpPr txBox="1"/>
          <p:nvPr/>
        </p:nvSpPr>
        <p:spPr>
          <a:xfrm>
            <a:off x="7235065" y="4617912"/>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k=3</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23" name="Abrir llave 322">
            <a:extLst>
              <a:ext uri="{FF2B5EF4-FFF2-40B4-BE49-F238E27FC236}">
                <a16:creationId xmlns:a16="http://schemas.microsoft.com/office/drawing/2014/main" id="{46D2F2E1-D099-81F3-109F-2D4000EF72F6}"/>
              </a:ext>
            </a:extLst>
          </p:cNvPr>
          <p:cNvSpPr/>
          <p:nvPr/>
        </p:nvSpPr>
        <p:spPr>
          <a:xfrm rot="16200000">
            <a:off x="6636401" y="1637881"/>
            <a:ext cx="185352" cy="145773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33" name="Google Shape;1228;p42">
            <a:extLst>
              <a:ext uri="{FF2B5EF4-FFF2-40B4-BE49-F238E27FC236}">
                <a16:creationId xmlns:a16="http://schemas.microsoft.com/office/drawing/2014/main" id="{AA3F9D8A-C8B9-CA63-766F-A8D412D1EF2A}"/>
              </a:ext>
            </a:extLst>
          </p:cNvPr>
          <p:cNvSpPr txBox="1"/>
          <p:nvPr/>
        </p:nvSpPr>
        <p:spPr>
          <a:xfrm>
            <a:off x="6046146" y="4580302"/>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dirty="0">
                <a:solidFill>
                  <a:schemeClr val="dk2"/>
                </a:solidFill>
                <a:latin typeface="Barlow Semi Condensed"/>
                <a:sym typeface="Roboto"/>
              </a:rPr>
              <a:t>GridSearchCV</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34" name="Google Shape;845;p33">
            <a:extLst>
              <a:ext uri="{FF2B5EF4-FFF2-40B4-BE49-F238E27FC236}">
                <a16:creationId xmlns:a16="http://schemas.microsoft.com/office/drawing/2014/main" id="{DBEBB5E2-38E1-6AC3-C1B8-CAC8851112E6}"/>
              </a:ext>
            </a:extLst>
          </p:cNvPr>
          <p:cNvSpPr/>
          <p:nvPr/>
        </p:nvSpPr>
        <p:spPr>
          <a:xfrm rot="5400000">
            <a:off x="8606046" y="3381247"/>
            <a:ext cx="326693" cy="334464"/>
          </a:xfrm>
          <a:prstGeom prst="rect">
            <a:avLst/>
          </a:prstGeom>
          <a:solidFill>
            <a:srgbClr val="FFC00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cxnSp>
        <p:nvCxnSpPr>
          <p:cNvPr id="14" name="Conector recto de flecha 13">
            <a:extLst>
              <a:ext uri="{FF2B5EF4-FFF2-40B4-BE49-F238E27FC236}">
                <a16:creationId xmlns:a16="http://schemas.microsoft.com/office/drawing/2014/main" id="{A732594F-AEF3-34AC-DC38-6F1019DFD041}"/>
              </a:ext>
            </a:extLst>
          </p:cNvPr>
          <p:cNvCxnSpPr>
            <a:cxnSpLocks/>
            <a:endCxn id="334" idx="2"/>
          </p:cNvCxnSpPr>
          <p:nvPr/>
        </p:nvCxnSpPr>
        <p:spPr>
          <a:xfrm>
            <a:off x="8411450" y="3548480"/>
            <a:ext cx="190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8045537C-6ACA-AFEC-DB00-CD7F1A0173F2}"/>
              </a:ext>
            </a:extLst>
          </p:cNvPr>
          <p:cNvGrpSpPr/>
          <p:nvPr/>
        </p:nvGrpSpPr>
        <p:grpSpPr>
          <a:xfrm>
            <a:off x="8570330" y="3738271"/>
            <a:ext cx="440828" cy="394391"/>
            <a:chOff x="7598680" y="3794353"/>
            <a:chExt cx="440828" cy="394391"/>
          </a:xfrm>
        </p:grpSpPr>
        <p:sp>
          <p:nvSpPr>
            <p:cNvPr id="335" name="Google Shape;1228;p42">
              <a:extLst>
                <a:ext uri="{FF2B5EF4-FFF2-40B4-BE49-F238E27FC236}">
                  <a16:creationId xmlns:a16="http://schemas.microsoft.com/office/drawing/2014/main" id="{BE045242-9926-B40C-C1C3-FD41CA299482}"/>
                </a:ext>
              </a:extLst>
            </p:cNvPr>
            <p:cNvSpPr txBox="1"/>
            <p:nvPr/>
          </p:nvSpPr>
          <p:spPr>
            <a:xfrm>
              <a:off x="7598680" y="3888111"/>
              <a:ext cx="440828" cy="300633"/>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100" b="1" dirty="0">
                  <a:solidFill>
                    <a:schemeClr val="dk2"/>
                  </a:solidFill>
                  <a:latin typeface="Barlow Semi Condensed"/>
                  <a:sym typeface="Roboto"/>
                </a:rPr>
                <a: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ysClr val="windowText" lastClr="000000"/>
                </a:solidFill>
                <a:effectLst/>
                <a:uLnTx/>
                <a:uFillTx/>
                <a:latin typeface="Roboto"/>
                <a:ea typeface="Roboto"/>
                <a:cs typeface="Roboto"/>
                <a:sym typeface="Roboto"/>
              </a:endParaRPr>
            </a:p>
          </p:txBody>
        </p:sp>
        <p:sp>
          <p:nvSpPr>
            <p:cNvPr id="338" name="Google Shape;14604;p79">
              <a:extLst>
                <a:ext uri="{FF2B5EF4-FFF2-40B4-BE49-F238E27FC236}">
                  <a16:creationId xmlns:a16="http://schemas.microsoft.com/office/drawing/2014/main" id="{0D511440-6FBE-87A4-7F40-797DF41C706B}"/>
                </a:ext>
              </a:extLst>
            </p:cNvPr>
            <p:cNvSpPr/>
            <p:nvPr/>
          </p:nvSpPr>
          <p:spPr>
            <a:xfrm>
              <a:off x="7663947" y="3794353"/>
              <a:ext cx="304507" cy="311479"/>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1228;p42">
            <a:extLst>
              <a:ext uri="{FF2B5EF4-FFF2-40B4-BE49-F238E27FC236}">
                <a16:creationId xmlns:a16="http://schemas.microsoft.com/office/drawing/2014/main" id="{8108D83E-9FA1-5116-5018-CA52AAFC7EEF}"/>
              </a:ext>
            </a:extLst>
          </p:cNvPr>
          <p:cNvSpPr txBox="1"/>
          <p:nvPr/>
        </p:nvSpPr>
        <p:spPr>
          <a:xfrm>
            <a:off x="2504631" y="2727102"/>
            <a:ext cx="164199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MX" sz="1100" dirty="0" err="1">
                <a:solidFill>
                  <a:schemeClr val="dk2"/>
                </a:solidFill>
                <a:latin typeface="Barlow Semi Condensed"/>
                <a:sym typeface="Roboto"/>
              </a:rPr>
              <a:t>One</a:t>
            </a:r>
            <a:r>
              <a:rPr lang="es-MX" sz="1100" dirty="0">
                <a:solidFill>
                  <a:schemeClr val="dk2"/>
                </a:solidFill>
                <a:latin typeface="Barlow Semi Condensed"/>
                <a:sym typeface="Roboto"/>
              </a:rPr>
              <a:t>-vs-</a:t>
            </a:r>
            <a:r>
              <a:rPr lang="es-MX" sz="1100" dirty="0" err="1">
                <a:solidFill>
                  <a:schemeClr val="dk2"/>
                </a:solidFill>
                <a:latin typeface="Barlow Semi Condensed"/>
                <a:sym typeface="Roboto"/>
              </a:rPr>
              <a:t>Rest</a:t>
            </a:r>
            <a:r>
              <a:rPr lang="es-MX" sz="1100" dirty="0">
                <a:solidFill>
                  <a:schemeClr val="dk2"/>
                </a:solidFill>
                <a:latin typeface="Barlow Semi Condensed"/>
                <a:sym typeface="Roboto"/>
              </a:rPr>
              <a:t> (</a:t>
            </a:r>
            <a:r>
              <a:rPr lang="es-MX" sz="1100" dirty="0" err="1">
                <a:solidFill>
                  <a:schemeClr val="dk2"/>
                </a:solidFill>
                <a:latin typeface="Barlow Semi Condensed"/>
                <a:sym typeface="Roboto"/>
              </a:rPr>
              <a:t>OvR</a:t>
            </a:r>
            <a:r>
              <a:rPr lang="es-MX" sz="1100" dirty="0">
                <a:solidFill>
                  <a:schemeClr val="dk2"/>
                </a:solidFill>
                <a:latin typeface="Barlow Semi Condensed"/>
                <a:sym typeface="Roboto"/>
              </a:rPr>
              <a:t>)</a:t>
            </a:r>
            <a:endParaRPr lang="en" sz="1100" dirty="0">
              <a:solidFill>
                <a:schemeClr val="dk2"/>
              </a:solidFill>
              <a:latin typeface="Barlow Semi Condensed"/>
              <a:sym typeface="Roboto"/>
            </a:endParaRPr>
          </a:p>
        </p:txBody>
      </p:sp>
      <p:pic>
        <p:nvPicPr>
          <p:cNvPr id="2064" name="Picture 16">
            <a:extLst>
              <a:ext uri="{FF2B5EF4-FFF2-40B4-BE49-F238E27FC236}">
                <a16:creationId xmlns:a16="http://schemas.microsoft.com/office/drawing/2014/main" id="{49B244E6-8399-6A2F-97CC-031394BBA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433" t="66130" r="9673" b="6596"/>
          <a:stretch/>
        </p:blipFill>
        <p:spPr bwMode="auto">
          <a:xfrm>
            <a:off x="3678207" y="2131988"/>
            <a:ext cx="756000" cy="648524"/>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16">
            <a:extLst>
              <a:ext uri="{FF2B5EF4-FFF2-40B4-BE49-F238E27FC236}">
                <a16:creationId xmlns:a16="http://schemas.microsoft.com/office/drawing/2014/main" id="{14283F1C-F6B4-F60D-8008-F72A109DCF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2" t="17041" r="61308" b="39089"/>
          <a:stretch/>
        </p:blipFill>
        <p:spPr bwMode="auto">
          <a:xfrm>
            <a:off x="1197867" y="2136910"/>
            <a:ext cx="716529" cy="629614"/>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16">
            <a:extLst>
              <a:ext uri="{FF2B5EF4-FFF2-40B4-BE49-F238E27FC236}">
                <a16:creationId xmlns:a16="http://schemas.microsoft.com/office/drawing/2014/main" id="{92FCE104-9930-A245-D3AF-1EC1DEE23B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739" t="2698" r="9578" b="70288"/>
          <a:stretch/>
        </p:blipFill>
        <p:spPr bwMode="auto">
          <a:xfrm>
            <a:off x="2182629" y="2135141"/>
            <a:ext cx="756000" cy="64925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16">
            <a:extLst>
              <a:ext uri="{FF2B5EF4-FFF2-40B4-BE49-F238E27FC236}">
                <a16:creationId xmlns:a16="http://schemas.microsoft.com/office/drawing/2014/main" id="{6F1501CE-4AB9-E065-0445-0C183F08D7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851" t="33601" r="9619" b="39316"/>
          <a:stretch/>
        </p:blipFill>
        <p:spPr bwMode="auto">
          <a:xfrm>
            <a:off x="2932427" y="2129911"/>
            <a:ext cx="756000" cy="655989"/>
          </a:xfrm>
          <a:prstGeom prst="rect">
            <a:avLst/>
          </a:prstGeom>
          <a:noFill/>
          <a:extLst>
            <a:ext uri="{909E8E84-426E-40DD-AFC4-6F175D3DCCD1}">
              <a14:hiddenFill xmlns:a14="http://schemas.microsoft.com/office/drawing/2010/main">
                <a:solidFill>
                  <a:srgbClr val="FFFFFF"/>
                </a:solidFill>
              </a14:hiddenFill>
            </a:ext>
          </a:extLst>
        </p:spPr>
      </p:pic>
      <p:sp>
        <p:nvSpPr>
          <p:cNvPr id="345" name="Google Shape;1228;p42">
            <a:extLst>
              <a:ext uri="{FF2B5EF4-FFF2-40B4-BE49-F238E27FC236}">
                <a16:creationId xmlns:a16="http://schemas.microsoft.com/office/drawing/2014/main" id="{06C02032-EA3C-888B-0D39-498791D1A7BA}"/>
              </a:ext>
            </a:extLst>
          </p:cNvPr>
          <p:cNvSpPr txBox="1"/>
          <p:nvPr/>
        </p:nvSpPr>
        <p:spPr>
          <a:xfrm>
            <a:off x="1107045" y="2780249"/>
            <a:ext cx="923283" cy="395294"/>
          </a:xfrm>
          <a:prstGeom prst="rect">
            <a:avLst/>
          </a:prstGeom>
          <a:no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MX" sz="1100" dirty="0">
                <a:solidFill>
                  <a:schemeClr val="dk2"/>
                </a:solidFill>
                <a:latin typeface="Barlow Semi Condensed"/>
                <a:sym typeface="Roboto"/>
              </a:rPr>
              <a:t>Clasificación Multiclase</a:t>
            </a:r>
          </a:p>
        </p:txBody>
      </p:sp>
      <p:sp>
        <p:nvSpPr>
          <p:cNvPr id="346" name="Abrir llave 345">
            <a:extLst>
              <a:ext uri="{FF2B5EF4-FFF2-40B4-BE49-F238E27FC236}">
                <a16:creationId xmlns:a16="http://schemas.microsoft.com/office/drawing/2014/main" id="{CC67CC77-EE8E-9335-4E40-C2079CDE2C75}"/>
              </a:ext>
            </a:extLst>
          </p:cNvPr>
          <p:cNvSpPr/>
          <p:nvPr/>
        </p:nvSpPr>
        <p:spPr>
          <a:xfrm>
            <a:off x="2001017" y="2117705"/>
            <a:ext cx="185352" cy="662476"/>
          </a:xfrm>
          <a:prstGeom prst="leftBrace">
            <a:avLst>
              <a:gd name="adj1" fmla="val 8333"/>
              <a:gd name="adj2" fmla="val 5010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47" name="Google Shape;3468;p59">
            <a:extLst>
              <a:ext uri="{FF2B5EF4-FFF2-40B4-BE49-F238E27FC236}">
                <a16:creationId xmlns:a16="http://schemas.microsoft.com/office/drawing/2014/main" id="{6B827774-8122-98C8-CEEE-F6D5FDFE8243}"/>
              </a:ext>
            </a:extLst>
          </p:cNvPr>
          <p:cNvSpPr txBox="1">
            <a:spLocks/>
          </p:cNvSpPr>
          <p:nvPr/>
        </p:nvSpPr>
        <p:spPr>
          <a:xfrm>
            <a:off x="5698575" y="4748372"/>
            <a:ext cx="3089275"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MX" sz="1800" dirty="0">
                <a:solidFill>
                  <a:schemeClr val="accent1"/>
                </a:solidFill>
                <a:latin typeface="Barlow Semi Condensed Medium"/>
                <a:ea typeface="Barlow Semi Condensed Medium"/>
                <a:cs typeface="Barlow Semi Condensed Medium"/>
                <a:sym typeface="Barlow Semi Condensed Medium"/>
              </a:rPr>
              <a:t>División de Conjunto de Datos </a:t>
            </a:r>
          </a:p>
        </p:txBody>
      </p:sp>
      <mc:AlternateContent xmlns:mc="http://schemas.openxmlformats.org/markup-compatibility/2006" xmlns:a14="http://schemas.microsoft.com/office/drawing/2010/main">
        <mc:Choice Requires="a14">
          <p:sp>
            <p:nvSpPr>
              <p:cNvPr id="366" name="CuadroTexto 365">
                <a:extLst>
                  <a:ext uri="{FF2B5EF4-FFF2-40B4-BE49-F238E27FC236}">
                    <a16:creationId xmlns:a16="http://schemas.microsoft.com/office/drawing/2014/main" id="{23E883E4-A3F7-99A5-9015-09405EABEA1C}"/>
                  </a:ext>
                </a:extLst>
              </p:cNvPr>
              <p:cNvSpPr txBox="1"/>
              <p:nvPr/>
            </p:nvSpPr>
            <p:spPr>
              <a:xfrm>
                <a:off x="3002841" y="3909144"/>
                <a:ext cx="1635691" cy="3181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MX" sz="1000" b="0" i="1" smtClean="0">
                          <a:latin typeface="Cambria Math" panose="02040503050406030204" pitchFamily="18" charset="0"/>
                        </a:rPr>
                        <m:t>2</m:t>
                      </m:r>
                      <m:f>
                        <m:fPr>
                          <m:ctrlPr>
                            <a:rPr lang="es-ES" sz="1000" i="1" smtClean="0">
                              <a:latin typeface="Cambria Math" panose="02040503050406030204" pitchFamily="18" charset="0"/>
                            </a:rPr>
                          </m:ctrlPr>
                        </m:fPr>
                        <m:num>
                          <m:r>
                            <a:rPr lang="es-MX" sz="1000" b="0" i="1" smtClean="0">
                              <a:latin typeface="Cambria Math" panose="02040503050406030204" pitchFamily="18" charset="0"/>
                            </a:rPr>
                            <m:t>𝑝𝑟𝑒𝑐𝑖𝑠𝑖𝑜𝑛</m:t>
                          </m:r>
                          <m:r>
                            <a:rPr lang="es-MX" sz="1000" b="0" i="1" smtClean="0">
                              <a:latin typeface="Cambria Math" panose="02040503050406030204" pitchFamily="18" charset="0"/>
                            </a:rPr>
                            <m:t>∗</m:t>
                          </m:r>
                          <m:r>
                            <a:rPr lang="es-MX" sz="1000" b="0" i="1" smtClean="0">
                              <a:latin typeface="Cambria Math" panose="02040503050406030204" pitchFamily="18" charset="0"/>
                            </a:rPr>
                            <m:t>𝑟𝑒𝑐𝑎𝑙𝑙</m:t>
                          </m:r>
                        </m:num>
                        <m:den>
                          <m:r>
                            <a:rPr lang="es-MX" sz="1000" b="0" i="1" smtClean="0">
                              <a:latin typeface="Cambria Math" panose="02040503050406030204" pitchFamily="18" charset="0"/>
                            </a:rPr>
                            <m:t>𝑝𝑟𝑒𝑐𝑖𝑠𝑖𝑜𝑛</m:t>
                          </m:r>
                          <m:r>
                            <a:rPr lang="es-MX" sz="1000" b="0" i="1" smtClean="0">
                              <a:latin typeface="Cambria Math" panose="02040503050406030204" pitchFamily="18" charset="0"/>
                            </a:rPr>
                            <m:t>+</m:t>
                          </m:r>
                          <m:r>
                            <a:rPr lang="es-MX" sz="1000" b="0" i="1" smtClean="0">
                              <a:latin typeface="Cambria Math" panose="02040503050406030204" pitchFamily="18" charset="0"/>
                            </a:rPr>
                            <m:t>𝑟𝑒𝑐𝑎𝑙𝑙</m:t>
                          </m:r>
                        </m:den>
                      </m:f>
                    </m:oMath>
                  </m:oMathPara>
                </a14:m>
                <a:endParaRPr lang="es-ES" sz="1000" dirty="0"/>
              </a:p>
            </p:txBody>
          </p:sp>
        </mc:Choice>
        <mc:Fallback xmlns="">
          <p:sp>
            <p:nvSpPr>
              <p:cNvPr id="366" name="CuadroTexto 365">
                <a:extLst>
                  <a:ext uri="{FF2B5EF4-FFF2-40B4-BE49-F238E27FC236}">
                    <a16:creationId xmlns:a16="http://schemas.microsoft.com/office/drawing/2014/main" id="{23E883E4-A3F7-99A5-9015-09405EABEA1C}"/>
                  </a:ext>
                </a:extLst>
              </p:cNvPr>
              <p:cNvSpPr txBox="1">
                <a:spLocks noRot="1" noChangeAspect="1" noMove="1" noResize="1" noEditPoints="1" noAdjustHandles="1" noChangeArrowheads="1" noChangeShapeType="1" noTextEdit="1"/>
              </p:cNvSpPr>
              <p:nvPr/>
            </p:nvSpPr>
            <p:spPr>
              <a:xfrm>
                <a:off x="3002841" y="3909144"/>
                <a:ext cx="1635691" cy="318100"/>
              </a:xfrm>
              <a:prstGeom prst="rect">
                <a:avLst/>
              </a:prstGeom>
              <a:blipFill>
                <a:blip r:embed="rId4"/>
                <a:stretch>
                  <a:fillRect t="-3846" b="-1730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67" name="CuadroTexto 366">
                <a:extLst>
                  <a:ext uri="{FF2B5EF4-FFF2-40B4-BE49-F238E27FC236}">
                    <a16:creationId xmlns:a16="http://schemas.microsoft.com/office/drawing/2014/main" id="{B6888B9F-AF1F-C4A2-0F82-58A1625F638A}"/>
                  </a:ext>
                </a:extLst>
              </p:cNvPr>
              <p:cNvSpPr txBox="1"/>
              <p:nvPr/>
            </p:nvSpPr>
            <p:spPr>
              <a:xfrm>
                <a:off x="1798502" y="3978841"/>
                <a:ext cx="540244" cy="287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1000" i="1" smtClean="0">
                              <a:latin typeface="Cambria Math" panose="02040503050406030204" pitchFamily="18" charset="0"/>
                            </a:rPr>
                          </m:ctrlPr>
                        </m:fPr>
                        <m:num>
                          <m:r>
                            <a:rPr lang="es-MX" sz="1000" b="0" i="1" smtClean="0">
                              <a:latin typeface="Cambria Math" panose="02040503050406030204" pitchFamily="18" charset="0"/>
                            </a:rPr>
                            <m:t>𝑉𝑃</m:t>
                          </m:r>
                        </m:num>
                        <m:den>
                          <m:r>
                            <a:rPr lang="es-MX" sz="1000" b="0" i="1" smtClean="0">
                              <a:latin typeface="Cambria Math" panose="02040503050406030204" pitchFamily="18" charset="0"/>
                            </a:rPr>
                            <m:t>𝑃</m:t>
                          </m:r>
                        </m:den>
                      </m:f>
                    </m:oMath>
                  </m:oMathPara>
                </a14:m>
                <a:endParaRPr lang="es-ES" sz="1000" dirty="0"/>
              </a:p>
            </p:txBody>
          </p:sp>
        </mc:Choice>
        <mc:Fallback xmlns="">
          <p:sp>
            <p:nvSpPr>
              <p:cNvPr id="367" name="CuadroTexto 366">
                <a:extLst>
                  <a:ext uri="{FF2B5EF4-FFF2-40B4-BE49-F238E27FC236}">
                    <a16:creationId xmlns:a16="http://schemas.microsoft.com/office/drawing/2014/main" id="{B6888B9F-AF1F-C4A2-0F82-58A1625F638A}"/>
                  </a:ext>
                </a:extLst>
              </p:cNvPr>
              <p:cNvSpPr txBox="1">
                <a:spLocks noRot="1" noChangeAspect="1" noMove="1" noResize="1" noEditPoints="1" noAdjustHandles="1" noChangeArrowheads="1" noChangeShapeType="1" noTextEdit="1"/>
              </p:cNvSpPr>
              <p:nvPr/>
            </p:nvSpPr>
            <p:spPr>
              <a:xfrm>
                <a:off x="1798502" y="3978841"/>
                <a:ext cx="540244" cy="287130"/>
              </a:xfrm>
              <a:prstGeom prst="rect">
                <a:avLst/>
              </a:prstGeom>
              <a:blipFill>
                <a:blip r:embed="rId5"/>
                <a:stretch>
                  <a:fillRect t="-2128" b="-1489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68" name="CuadroTexto 367">
                <a:extLst>
                  <a:ext uri="{FF2B5EF4-FFF2-40B4-BE49-F238E27FC236}">
                    <a16:creationId xmlns:a16="http://schemas.microsoft.com/office/drawing/2014/main" id="{7C8D6AA5-253C-4823-BA2A-D6D3009C7028}"/>
                  </a:ext>
                </a:extLst>
              </p:cNvPr>
              <p:cNvSpPr txBox="1"/>
              <p:nvPr/>
            </p:nvSpPr>
            <p:spPr>
              <a:xfrm>
                <a:off x="1111261" y="3993871"/>
                <a:ext cx="473078" cy="287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1000" i="1" smtClean="0">
                              <a:latin typeface="Cambria Math" panose="02040503050406030204" pitchFamily="18" charset="0"/>
                            </a:rPr>
                          </m:ctrlPr>
                        </m:fPr>
                        <m:num>
                          <m:r>
                            <a:rPr lang="es-MX" sz="1000" b="0" i="1" smtClean="0">
                              <a:latin typeface="Cambria Math" panose="02040503050406030204" pitchFamily="18" charset="0"/>
                            </a:rPr>
                            <m:t>𝑉𝑃</m:t>
                          </m:r>
                        </m:num>
                        <m:den>
                          <m:r>
                            <a:rPr lang="es-MX" sz="1000" b="0" i="1" smtClean="0">
                              <a:latin typeface="Cambria Math" panose="02040503050406030204" pitchFamily="18" charset="0"/>
                            </a:rPr>
                            <m:t>𝑃𝑃</m:t>
                          </m:r>
                        </m:den>
                      </m:f>
                    </m:oMath>
                  </m:oMathPara>
                </a14:m>
                <a:endParaRPr lang="es-ES" sz="1000" dirty="0"/>
              </a:p>
            </p:txBody>
          </p:sp>
        </mc:Choice>
        <mc:Fallback xmlns="">
          <p:sp>
            <p:nvSpPr>
              <p:cNvPr id="368" name="CuadroTexto 367">
                <a:extLst>
                  <a:ext uri="{FF2B5EF4-FFF2-40B4-BE49-F238E27FC236}">
                    <a16:creationId xmlns:a16="http://schemas.microsoft.com/office/drawing/2014/main" id="{7C8D6AA5-253C-4823-BA2A-D6D3009C7028}"/>
                  </a:ext>
                </a:extLst>
              </p:cNvPr>
              <p:cNvSpPr txBox="1">
                <a:spLocks noRot="1" noChangeAspect="1" noMove="1" noResize="1" noEditPoints="1" noAdjustHandles="1" noChangeArrowheads="1" noChangeShapeType="1" noTextEdit="1"/>
              </p:cNvSpPr>
              <p:nvPr/>
            </p:nvSpPr>
            <p:spPr>
              <a:xfrm>
                <a:off x="1111261" y="3993871"/>
                <a:ext cx="473078" cy="287130"/>
              </a:xfrm>
              <a:prstGeom prst="rect">
                <a:avLst/>
              </a:prstGeom>
              <a:blipFill>
                <a:blip r:embed="rId6"/>
                <a:stretch>
                  <a:fillRect t="-2128" b="-1702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69" name="CuadroTexto 368">
                <a:extLst>
                  <a:ext uri="{FF2B5EF4-FFF2-40B4-BE49-F238E27FC236}">
                    <a16:creationId xmlns:a16="http://schemas.microsoft.com/office/drawing/2014/main" id="{6FB7433E-96DB-11EC-F17A-0EEA12BD03C5}"/>
                  </a:ext>
                </a:extLst>
              </p:cNvPr>
              <p:cNvSpPr txBox="1"/>
              <p:nvPr/>
            </p:nvSpPr>
            <p:spPr>
              <a:xfrm>
                <a:off x="2214465" y="3994746"/>
                <a:ext cx="904085" cy="290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s-ES" sz="1000" i="1" smtClean="0">
                              <a:latin typeface="Cambria Math" panose="02040503050406030204" pitchFamily="18" charset="0"/>
                            </a:rPr>
                          </m:ctrlPr>
                        </m:fPr>
                        <m:num>
                          <m:r>
                            <a:rPr lang="es-MX" sz="1000" b="0" i="1" smtClean="0">
                              <a:latin typeface="Cambria Math" panose="02040503050406030204" pitchFamily="18" charset="0"/>
                            </a:rPr>
                            <m:t>𝑉𝑃</m:t>
                          </m:r>
                          <m:r>
                            <a:rPr lang="es-MX" sz="1000" b="0" i="1" smtClean="0">
                              <a:latin typeface="Cambria Math" panose="02040503050406030204" pitchFamily="18" charset="0"/>
                            </a:rPr>
                            <m:t>+</m:t>
                          </m:r>
                          <m:r>
                            <a:rPr lang="es-MX" sz="1000" b="0" i="1" smtClean="0">
                              <a:latin typeface="Cambria Math" panose="02040503050406030204" pitchFamily="18" charset="0"/>
                            </a:rPr>
                            <m:t>𝑉𝑁</m:t>
                          </m:r>
                        </m:num>
                        <m:den>
                          <m:r>
                            <a:rPr lang="es-MX" sz="1000" b="0" i="1" smtClean="0">
                              <a:latin typeface="Cambria Math" panose="02040503050406030204" pitchFamily="18" charset="0"/>
                            </a:rPr>
                            <m:t>𝑃</m:t>
                          </m:r>
                          <m:r>
                            <a:rPr lang="es-MX" sz="1000" b="0" i="1" smtClean="0">
                              <a:latin typeface="Cambria Math" panose="02040503050406030204" pitchFamily="18" charset="0"/>
                            </a:rPr>
                            <m:t>+</m:t>
                          </m:r>
                          <m:r>
                            <a:rPr lang="es-MX" sz="1000" b="0" i="1" smtClean="0">
                              <a:latin typeface="Cambria Math" panose="02040503050406030204" pitchFamily="18" charset="0"/>
                            </a:rPr>
                            <m:t>𝑁</m:t>
                          </m:r>
                        </m:den>
                      </m:f>
                    </m:oMath>
                  </m:oMathPara>
                </a14:m>
                <a:endParaRPr lang="es-ES" sz="1000" dirty="0"/>
              </a:p>
            </p:txBody>
          </p:sp>
        </mc:Choice>
        <mc:Fallback xmlns="">
          <p:sp>
            <p:nvSpPr>
              <p:cNvPr id="369" name="CuadroTexto 368">
                <a:extLst>
                  <a:ext uri="{FF2B5EF4-FFF2-40B4-BE49-F238E27FC236}">
                    <a16:creationId xmlns:a16="http://schemas.microsoft.com/office/drawing/2014/main" id="{6FB7433E-96DB-11EC-F17A-0EEA12BD03C5}"/>
                  </a:ext>
                </a:extLst>
              </p:cNvPr>
              <p:cNvSpPr txBox="1">
                <a:spLocks noRot="1" noChangeAspect="1" noMove="1" noResize="1" noEditPoints="1" noAdjustHandles="1" noChangeArrowheads="1" noChangeShapeType="1" noTextEdit="1"/>
              </p:cNvSpPr>
              <p:nvPr/>
            </p:nvSpPr>
            <p:spPr>
              <a:xfrm>
                <a:off x="2214465" y="3994746"/>
                <a:ext cx="904085" cy="290721"/>
              </a:xfrm>
              <a:prstGeom prst="rect">
                <a:avLst/>
              </a:prstGeom>
              <a:blipFill>
                <a:blip r:embed="rId7"/>
                <a:stretch>
                  <a:fillRect t="-2083" b="-14583"/>
                </a:stretch>
              </a:blipFill>
            </p:spPr>
            <p:txBody>
              <a:bodyPr/>
              <a:lstStyle/>
              <a:p>
                <a:r>
                  <a:rPr lang="es-ES">
                    <a:noFill/>
                  </a:rPr>
                  <a:t> </a:t>
                </a:r>
              </a:p>
            </p:txBody>
          </p:sp>
        </mc:Fallback>
      </mc:AlternateContent>
      <p:sp>
        <p:nvSpPr>
          <p:cNvPr id="372" name="Google Shape;2051;p39">
            <a:extLst>
              <a:ext uri="{FF2B5EF4-FFF2-40B4-BE49-F238E27FC236}">
                <a16:creationId xmlns:a16="http://schemas.microsoft.com/office/drawing/2014/main" id="{3BC7B491-BBE2-C408-EFE2-B88EFCD01BAD}"/>
              </a:ext>
            </a:extLst>
          </p:cNvPr>
          <p:cNvSpPr/>
          <p:nvPr/>
        </p:nvSpPr>
        <p:spPr>
          <a:xfrm>
            <a:off x="426168" y="2764180"/>
            <a:ext cx="133849" cy="88541"/>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nvGrpSpPr>
          <p:cNvPr id="23" name="Grupo 22">
            <a:extLst>
              <a:ext uri="{FF2B5EF4-FFF2-40B4-BE49-F238E27FC236}">
                <a16:creationId xmlns:a16="http://schemas.microsoft.com/office/drawing/2014/main" id="{97A8B763-6923-E153-2D1D-C1C062107D78}"/>
              </a:ext>
            </a:extLst>
          </p:cNvPr>
          <p:cNvGrpSpPr/>
          <p:nvPr/>
        </p:nvGrpSpPr>
        <p:grpSpPr>
          <a:xfrm>
            <a:off x="3990596" y="3514406"/>
            <a:ext cx="307291" cy="305276"/>
            <a:chOff x="8416221" y="4672702"/>
            <a:chExt cx="307291" cy="305276"/>
          </a:xfrm>
        </p:grpSpPr>
        <p:sp>
          <p:nvSpPr>
            <p:cNvPr id="373" name="Google Shape;2050;p39">
              <a:extLst>
                <a:ext uri="{FF2B5EF4-FFF2-40B4-BE49-F238E27FC236}">
                  <a16:creationId xmlns:a16="http://schemas.microsoft.com/office/drawing/2014/main" id="{729525E4-5DCA-CB45-1600-6CC6FC17D8B0}"/>
                </a:ext>
              </a:extLst>
            </p:cNvPr>
            <p:cNvSpPr/>
            <p:nvPr/>
          </p:nvSpPr>
          <p:spPr>
            <a:xfrm>
              <a:off x="8416221" y="4672702"/>
              <a:ext cx="307291" cy="305276"/>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bg1">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sp>
          <p:nvSpPr>
            <p:cNvPr id="374" name="Google Shape;2051;p39">
              <a:extLst>
                <a:ext uri="{FF2B5EF4-FFF2-40B4-BE49-F238E27FC236}">
                  <a16:creationId xmlns:a16="http://schemas.microsoft.com/office/drawing/2014/main" id="{A157786B-614C-5EF8-22C1-7F09652F1616}"/>
                </a:ext>
              </a:extLst>
            </p:cNvPr>
            <p:cNvSpPr/>
            <p:nvPr/>
          </p:nvSpPr>
          <p:spPr>
            <a:xfrm>
              <a:off x="8509943" y="4785511"/>
              <a:ext cx="121239" cy="79673"/>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92D0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35D74"/>
                </a:solidFill>
                <a:effectLst/>
                <a:uLnTx/>
                <a:uFillTx/>
                <a:latin typeface="Arial"/>
                <a:cs typeface="Arial"/>
                <a:sym typeface="Arial"/>
              </a:endParaRPr>
            </a:p>
          </p:txBody>
        </p:sp>
      </p:grpSp>
      <p:sp>
        <p:nvSpPr>
          <p:cNvPr id="375" name="Google Shape;2648;p48">
            <a:extLst>
              <a:ext uri="{FF2B5EF4-FFF2-40B4-BE49-F238E27FC236}">
                <a16:creationId xmlns:a16="http://schemas.microsoft.com/office/drawing/2014/main" id="{D20E93F2-A60B-A50C-2534-A47C2BC96205}"/>
              </a:ext>
            </a:extLst>
          </p:cNvPr>
          <p:cNvSpPr txBox="1"/>
          <p:nvPr/>
        </p:nvSpPr>
        <p:spPr>
          <a:xfrm>
            <a:off x="2413132" y="4344475"/>
            <a:ext cx="2232344"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Promedio: </a:t>
            </a:r>
            <a:r>
              <a:rPr lang="en" sz="1200" b="1" dirty="0">
                <a:solidFill>
                  <a:schemeClr val="dk2"/>
                </a:solidFill>
                <a:latin typeface="Barlow Semi Condensed"/>
                <a:ea typeface="Barlow Semi Condensed"/>
                <a:cs typeface="Barlow Semi Condensed"/>
                <a:sym typeface="Barlow Semi Condensed"/>
              </a:rPr>
              <a:t>Micro</a:t>
            </a:r>
            <a:endParaRPr sz="1200" b="1" dirty="0">
              <a:solidFill>
                <a:schemeClr val="dk2"/>
              </a:solidFill>
              <a:latin typeface="Barlow Semi Condensed"/>
              <a:ea typeface="Barlow Semi Condensed"/>
              <a:cs typeface="Barlow Semi Condensed"/>
              <a:sym typeface="Barlow Semi Condensed"/>
            </a:endParaRPr>
          </a:p>
        </p:txBody>
      </p:sp>
      <p:sp>
        <p:nvSpPr>
          <p:cNvPr id="124" name="CuadroTexto 123">
            <a:extLst>
              <a:ext uri="{FF2B5EF4-FFF2-40B4-BE49-F238E27FC236}">
                <a16:creationId xmlns:a16="http://schemas.microsoft.com/office/drawing/2014/main" id="{6B87D822-D2E5-3555-2B80-92FA3DB1342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24</a:t>
            </a:r>
          </a:p>
        </p:txBody>
      </p:sp>
      <p:pic>
        <p:nvPicPr>
          <p:cNvPr id="125" name="Picture 2">
            <a:extLst>
              <a:ext uri="{FF2B5EF4-FFF2-40B4-BE49-F238E27FC236}">
                <a16:creationId xmlns:a16="http://schemas.microsoft.com/office/drawing/2014/main" id="{DDF81405-4F9C-F2E6-E6B9-87233BB2BF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
        <p:nvSpPr>
          <p:cNvPr id="126" name="CuadroTexto 125">
            <a:extLst>
              <a:ext uri="{FF2B5EF4-FFF2-40B4-BE49-F238E27FC236}">
                <a16:creationId xmlns:a16="http://schemas.microsoft.com/office/drawing/2014/main" id="{9A280F67-979B-ADF5-E96B-9E0961543F99}"/>
              </a:ext>
            </a:extLst>
          </p:cNvPr>
          <p:cNvSpPr txBox="1"/>
          <p:nvPr/>
        </p:nvSpPr>
        <p:spPr>
          <a:xfrm>
            <a:off x="167211" y="4880217"/>
            <a:ext cx="6277596" cy="1920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defTabSz="914400" eaLnBrk="1" fontAlgn="auto" latinLnBrk="0" hangingPunct="1">
              <a:buClrTx/>
              <a:buSzTx/>
              <a:buFontTx/>
              <a:buNone/>
              <a:tabLst/>
              <a:defRPr sz="1100">
                <a:solidFill>
                  <a:srgbClr val="494949"/>
                </a:solidFill>
                <a:latin typeface="Barlow Semi Condensed"/>
              </a:defRPr>
            </a:lvl1pPr>
          </a:lstStyle>
          <a:p>
            <a:r>
              <a:rPr lang="es-ES" sz="800" dirty="0"/>
              <a:t>Fuente: https://towardsdatascience.com/multi-class-classification-one-vs-all-one-vs-one-94daed32a87b</a:t>
            </a:r>
          </a:p>
        </p:txBody>
      </p:sp>
    </p:spTree>
    <p:extLst>
      <p:ext uri="{BB962C8B-B14F-4D97-AF65-F5344CB8AC3E}">
        <p14:creationId xmlns:p14="http://schemas.microsoft.com/office/powerpoint/2010/main" val="2719288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473024" y="1635041"/>
            <a:ext cx="4197953" cy="2008272"/>
          </a:xfrm>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Resultados y Conclusiones</a:t>
            </a:r>
            <a:endParaRPr sz="5475" dirty="0"/>
          </a:p>
        </p:txBody>
      </p:sp>
      <p:grpSp>
        <p:nvGrpSpPr>
          <p:cNvPr id="3" name="Google Shape;3516;p62">
            <a:extLst>
              <a:ext uri="{FF2B5EF4-FFF2-40B4-BE49-F238E27FC236}">
                <a16:creationId xmlns:a16="http://schemas.microsoft.com/office/drawing/2014/main" id="{00277CB6-3965-7DA1-CA6C-774020F7E84A}"/>
              </a:ext>
            </a:extLst>
          </p:cNvPr>
          <p:cNvGrpSpPr/>
          <p:nvPr/>
        </p:nvGrpSpPr>
        <p:grpSpPr>
          <a:xfrm>
            <a:off x="1458901" y="619875"/>
            <a:ext cx="5849155" cy="4523625"/>
            <a:chOff x="1230400" y="410075"/>
            <a:chExt cx="5124625" cy="4728500"/>
          </a:xfrm>
        </p:grpSpPr>
        <p:sp>
          <p:nvSpPr>
            <p:cNvPr id="4" name="Google Shape;3517;p62">
              <a:extLst>
                <a:ext uri="{FF2B5EF4-FFF2-40B4-BE49-F238E27FC236}">
                  <a16:creationId xmlns:a16="http://schemas.microsoft.com/office/drawing/2014/main" id="{826C2E27-4CB9-69F3-8128-54E98B02AD76}"/>
                </a:ext>
              </a:extLst>
            </p:cNvPr>
            <p:cNvSpPr/>
            <p:nvPr/>
          </p:nvSpPr>
          <p:spPr>
            <a:xfrm>
              <a:off x="1384675" y="410150"/>
              <a:ext cx="4970350" cy="3655600"/>
            </a:xfrm>
            <a:custGeom>
              <a:avLst/>
              <a:gdLst/>
              <a:ahLst/>
              <a:cxnLst/>
              <a:rect l="l" t="t" r="r" b="b"/>
              <a:pathLst>
                <a:path w="198814" h="146224" extrusionOk="0">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 name="Google Shape;3518;p62">
              <a:extLst>
                <a:ext uri="{FF2B5EF4-FFF2-40B4-BE49-F238E27FC236}">
                  <a16:creationId xmlns:a16="http://schemas.microsoft.com/office/drawing/2014/main" id="{17905A89-0D0B-DA29-E200-DA0719CACC02}"/>
                </a:ext>
              </a:extLst>
            </p:cNvPr>
            <p:cNvSpPr/>
            <p:nvPr/>
          </p:nvSpPr>
          <p:spPr>
            <a:xfrm>
              <a:off x="1515675" y="410075"/>
              <a:ext cx="4819275" cy="3654050"/>
            </a:xfrm>
            <a:custGeom>
              <a:avLst/>
              <a:gdLst/>
              <a:ahLst/>
              <a:cxnLst/>
              <a:rect l="l" t="t" r="r" b="b"/>
              <a:pathLst>
                <a:path w="192771" h="146162" extrusionOk="0">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6" name="Google Shape;3519;p62">
              <a:extLst>
                <a:ext uri="{FF2B5EF4-FFF2-40B4-BE49-F238E27FC236}">
                  <a16:creationId xmlns:a16="http://schemas.microsoft.com/office/drawing/2014/main" id="{BC776078-3E91-6B1F-D945-C58E455D4FB7}"/>
                </a:ext>
              </a:extLst>
            </p:cNvPr>
            <p:cNvSpPr/>
            <p:nvPr/>
          </p:nvSpPr>
          <p:spPr>
            <a:xfrm>
              <a:off x="1972925" y="4531000"/>
              <a:ext cx="4095225" cy="240325"/>
            </a:xfrm>
            <a:custGeom>
              <a:avLst/>
              <a:gdLst/>
              <a:ahLst/>
              <a:cxnLst/>
              <a:rect l="l" t="t" r="r" b="b"/>
              <a:pathLst>
                <a:path w="163809" h="9613" extrusionOk="0">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 name="Google Shape;3520;p62">
              <a:extLst>
                <a:ext uri="{FF2B5EF4-FFF2-40B4-BE49-F238E27FC236}">
                  <a16:creationId xmlns:a16="http://schemas.microsoft.com/office/drawing/2014/main" id="{293B7E21-C2A7-AB2B-11C7-8C192E10C757}"/>
                </a:ext>
              </a:extLst>
            </p:cNvPr>
            <p:cNvSpPr/>
            <p:nvPr/>
          </p:nvSpPr>
          <p:spPr>
            <a:xfrm>
              <a:off x="1972925" y="4535825"/>
              <a:ext cx="4095225" cy="235500"/>
            </a:xfrm>
            <a:custGeom>
              <a:avLst/>
              <a:gdLst/>
              <a:ahLst/>
              <a:cxnLst/>
              <a:rect l="l" t="t" r="r" b="b"/>
              <a:pathLst>
                <a:path w="163809" h="9420" extrusionOk="0">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8" name="Google Shape;3521;p62">
              <a:extLst>
                <a:ext uri="{FF2B5EF4-FFF2-40B4-BE49-F238E27FC236}">
                  <a16:creationId xmlns:a16="http://schemas.microsoft.com/office/drawing/2014/main" id="{E57F9FD8-26C7-988F-EB6A-C377EF54B939}"/>
                </a:ext>
              </a:extLst>
            </p:cNvPr>
            <p:cNvSpPr/>
            <p:nvPr/>
          </p:nvSpPr>
          <p:spPr>
            <a:xfrm>
              <a:off x="2121600" y="3176250"/>
              <a:ext cx="133425" cy="207225"/>
            </a:xfrm>
            <a:custGeom>
              <a:avLst/>
              <a:gdLst/>
              <a:ahLst/>
              <a:cxnLst/>
              <a:rect l="l" t="t" r="r" b="b"/>
              <a:pathLst>
                <a:path w="5337" h="8289" extrusionOk="0">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 name="Google Shape;3522;p62">
              <a:extLst>
                <a:ext uri="{FF2B5EF4-FFF2-40B4-BE49-F238E27FC236}">
                  <a16:creationId xmlns:a16="http://schemas.microsoft.com/office/drawing/2014/main" id="{B369A484-BAE9-026B-53AD-7F2DD48ECAF4}"/>
                </a:ext>
              </a:extLst>
            </p:cNvPr>
            <p:cNvSpPr/>
            <p:nvPr/>
          </p:nvSpPr>
          <p:spPr>
            <a:xfrm>
              <a:off x="1502000" y="3626850"/>
              <a:ext cx="143875" cy="202650"/>
            </a:xfrm>
            <a:custGeom>
              <a:avLst/>
              <a:gdLst/>
              <a:ahLst/>
              <a:cxnLst/>
              <a:rect l="l" t="t" r="r" b="b"/>
              <a:pathLst>
                <a:path w="5755" h="8106" extrusionOk="0">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0" name="Google Shape;3523;p62">
              <a:extLst>
                <a:ext uri="{FF2B5EF4-FFF2-40B4-BE49-F238E27FC236}">
                  <a16:creationId xmlns:a16="http://schemas.microsoft.com/office/drawing/2014/main" id="{0769E5FC-BC22-9957-C44C-AF76F92BBE78}"/>
                </a:ext>
              </a:extLst>
            </p:cNvPr>
            <p:cNvSpPr/>
            <p:nvPr/>
          </p:nvSpPr>
          <p:spPr>
            <a:xfrm>
              <a:off x="2656800" y="3458200"/>
              <a:ext cx="462900" cy="1053550"/>
            </a:xfrm>
            <a:custGeom>
              <a:avLst/>
              <a:gdLst/>
              <a:ahLst/>
              <a:cxnLst/>
              <a:rect l="l" t="t" r="r" b="b"/>
              <a:pathLst>
                <a:path w="18516" h="42142" extrusionOk="0">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 name="Google Shape;3524;p62">
              <a:extLst>
                <a:ext uri="{FF2B5EF4-FFF2-40B4-BE49-F238E27FC236}">
                  <a16:creationId xmlns:a16="http://schemas.microsoft.com/office/drawing/2014/main" id="{A326E126-9670-E2D1-87D9-48586A93FE37}"/>
                </a:ext>
              </a:extLst>
            </p:cNvPr>
            <p:cNvSpPr/>
            <p:nvPr/>
          </p:nvSpPr>
          <p:spPr>
            <a:xfrm>
              <a:off x="1230400" y="3120375"/>
              <a:ext cx="1581525" cy="1453250"/>
            </a:xfrm>
            <a:custGeom>
              <a:avLst/>
              <a:gdLst/>
              <a:ahLst/>
              <a:cxnLst/>
              <a:rect l="l" t="t" r="r" b="b"/>
              <a:pathLst>
                <a:path w="63261" h="58130" extrusionOk="0">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 name="Google Shape;3525;p62">
              <a:extLst>
                <a:ext uri="{FF2B5EF4-FFF2-40B4-BE49-F238E27FC236}">
                  <a16:creationId xmlns:a16="http://schemas.microsoft.com/office/drawing/2014/main" id="{1F51EE85-DE7A-BCCA-AB0C-F3F12F6C27DF}"/>
                </a:ext>
              </a:extLst>
            </p:cNvPr>
            <p:cNvSpPr/>
            <p:nvPr/>
          </p:nvSpPr>
          <p:spPr>
            <a:xfrm>
              <a:off x="2969400" y="4123575"/>
              <a:ext cx="426750" cy="440400"/>
            </a:xfrm>
            <a:custGeom>
              <a:avLst/>
              <a:gdLst/>
              <a:ahLst/>
              <a:cxnLst/>
              <a:rect l="l" t="t" r="r" b="b"/>
              <a:pathLst>
                <a:path w="17070" h="17616" extrusionOk="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 name="Google Shape;3526;p62">
              <a:extLst>
                <a:ext uri="{FF2B5EF4-FFF2-40B4-BE49-F238E27FC236}">
                  <a16:creationId xmlns:a16="http://schemas.microsoft.com/office/drawing/2014/main" id="{C116E30E-6C90-0BA6-A96F-C4BB357693A4}"/>
                </a:ext>
              </a:extLst>
            </p:cNvPr>
            <p:cNvSpPr/>
            <p:nvPr/>
          </p:nvSpPr>
          <p:spPr>
            <a:xfrm>
              <a:off x="1515675" y="3626950"/>
              <a:ext cx="126175" cy="202525"/>
            </a:xfrm>
            <a:custGeom>
              <a:avLst/>
              <a:gdLst/>
              <a:ahLst/>
              <a:cxnLst/>
              <a:rect l="l" t="t" r="r" b="b"/>
              <a:pathLst>
                <a:path w="5047" h="8101" extrusionOk="0">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4" name="Google Shape;3527;p62">
              <a:extLst>
                <a:ext uri="{FF2B5EF4-FFF2-40B4-BE49-F238E27FC236}">
                  <a16:creationId xmlns:a16="http://schemas.microsoft.com/office/drawing/2014/main" id="{E8BCED51-2FB1-ABB6-0394-B58F3081E991}"/>
                </a:ext>
              </a:extLst>
            </p:cNvPr>
            <p:cNvSpPr/>
            <p:nvPr/>
          </p:nvSpPr>
          <p:spPr>
            <a:xfrm>
              <a:off x="2659200" y="4023125"/>
              <a:ext cx="458100" cy="488625"/>
            </a:xfrm>
            <a:custGeom>
              <a:avLst/>
              <a:gdLst/>
              <a:ahLst/>
              <a:cxnLst/>
              <a:rect l="l" t="t" r="r" b="b"/>
              <a:pathLst>
                <a:path w="18324" h="19545" extrusionOk="0">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5" name="Google Shape;3528;p62">
              <a:extLst>
                <a:ext uri="{FF2B5EF4-FFF2-40B4-BE49-F238E27FC236}">
                  <a16:creationId xmlns:a16="http://schemas.microsoft.com/office/drawing/2014/main" id="{3A6D4881-1B1B-04FE-5681-4D0C9AB60CAD}"/>
                </a:ext>
              </a:extLst>
            </p:cNvPr>
            <p:cNvSpPr/>
            <p:nvPr/>
          </p:nvSpPr>
          <p:spPr>
            <a:xfrm>
              <a:off x="1239225" y="3702475"/>
              <a:ext cx="1564650" cy="871150"/>
            </a:xfrm>
            <a:custGeom>
              <a:avLst/>
              <a:gdLst/>
              <a:ahLst/>
              <a:cxnLst/>
              <a:rect l="l" t="t" r="r" b="b"/>
              <a:pathLst>
                <a:path w="62586" h="34846" extrusionOk="0">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6" name="Google Shape;3529;p62">
              <a:extLst>
                <a:ext uri="{FF2B5EF4-FFF2-40B4-BE49-F238E27FC236}">
                  <a16:creationId xmlns:a16="http://schemas.microsoft.com/office/drawing/2014/main" id="{17594191-45E0-5683-36A5-AA1B41325180}"/>
                </a:ext>
              </a:extLst>
            </p:cNvPr>
            <p:cNvSpPr/>
            <p:nvPr/>
          </p:nvSpPr>
          <p:spPr>
            <a:xfrm>
              <a:off x="2159350" y="3969275"/>
              <a:ext cx="152725" cy="66725"/>
            </a:xfrm>
            <a:custGeom>
              <a:avLst/>
              <a:gdLst/>
              <a:ahLst/>
              <a:cxnLst/>
              <a:rect l="l" t="t" r="r" b="b"/>
              <a:pathLst>
                <a:path w="6109" h="2669" extrusionOk="0">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7" name="Google Shape;3530;p62">
              <a:extLst>
                <a:ext uri="{FF2B5EF4-FFF2-40B4-BE49-F238E27FC236}">
                  <a16:creationId xmlns:a16="http://schemas.microsoft.com/office/drawing/2014/main" id="{2F33F853-514A-8124-A288-0FC23FECFBFE}"/>
                </a:ext>
              </a:extLst>
            </p:cNvPr>
            <p:cNvSpPr/>
            <p:nvPr/>
          </p:nvSpPr>
          <p:spPr>
            <a:xfrm>
              <a:off x="2104725" y="3692850"/>
              <a:ext cx="29750" cy="98050"/>
            </a:xfrm>
            <a:custGeom>
              <a:avLst/>
              <a:gdLst/>
              <a:ahLst/>
              <a:cxnLst/>
              <a:rect l="l" t="t" r="r" b="b"/>
              <a:pathLst>
                <a:path w="1190" h="3922" extrusionOk="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8" name="Google Shape;3531;p62">
              <a:extLst>
                <a:ext uri="{FF2B5EF4-FFF2-40B4-BE49-F238E27FC236}">
                  <a16:creationId xmlns:a16="http://schemas.microsoft.com/office/drawing/2014/main" id="{4D8D576D-262E-AFC4-1650-D7A885EB65DD}"/>
                </a:ext>
              </a:extLst>
            </p:cNvPr>
            <p:cNvSpPr/>
            <p:nvPr/>
          </p:nvSpPr>
          <p:spPr>
            <a:xfrm>
              <a:off x="2091050" y="3538550"/>
              <a:ext cx="43425" cy="60300"/>
            </a:xfrm>
            <a:custGeom>
              <a:avLst/>
              <a:gdLst/>
              <a:ahLst/>
              <a:cxnLst/>
              <a:rect l="l" t="t" r="r" b="b"/>
              <a:pathLst>
                <a:path w="1737" h="2412" extrusionOk="0">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9" name="Google Shape;3532;p62">
              <a:extLst>
                <a:ext uri="{FF2B5EF4-FFF2-40B4-BE49-F238E27FC236}">
                  <a16:creationId xmlns:a16="http://schemas.microsoft.com/office/drawing/2014/main" id="{BFE173C8-903A-AC22-75E1-B01F66785049}"/>
                </a:ext>
              </a:extLst>
            </p:cNvPr>
            <p:cNvSpPr/>
            <p:nvPr/>
          </p:nvSpPr>
          <p:spPr>
            <a:xfrm>
              <a:off x="1844350" y="3120675"/>
              <a:ext cx="110925" cy="121375"/>
            </a:xfrm>
            <a:custGeom>
              <a:avLst/>
              <a:gdLst/>
              <a:ahLst/>
              <a:cxnLst/>
              <a:rect l="l" t="t" r="r" b="b"/>
              <a:pathLst>
                <a:path w="4437" h="4855" extrusionOk="0">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0" name="Google Shape;3533;p62">
              <a:extLst>
                <a:ext uri="{FF2B5EF4-FFF2-40B4-BE49-F238E27FC236}">
                  <a16:creationId xmlns:a16="http://schemas.microsoft.com/office/drawing/2014/main" id="{9852CF9E-BBF9-DE1F-77D3-61D69151D89B}"/>
                </a:ext>
              </a:extLst>
            </p:cNvPr>
            <p:cNvSpPr/>
            <p:nvPr/>
          </p:nvSpPr>
          <p:spPr>
            <a:xfrm>
              <a:off x="2971000" y="4123575"/>
              <a:ext cx="423525" cy="440400"/>
            </a:xfrm>
            <a:custGeom>
              <a:avLst/>
              <a:gdLst/>
              <a:ahLst/>
              <a:cxnLst/>
              <a:rect l="l" t="t" r="r" b="b"/>
              <a:pathLst>
                <a:path w="16941" h="17616" extrusionOk="0">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21" name="Google Shape;3534;p62">
              <a:extLst>
                <a:ext uri="{FF2B5EF4-FFF2-40B4-BE49-F238E27FC236}">
                  <a16:creationId xmlns:a16="http://schemas.microsoft.com/office/drawing/2014/main" id="{B1882821-0917-5D44-0980-36C925A5F5C8}"/>
                </a:ext>
              </a:extLst>
            </p:cNvPr>
            <p:cNvSpPr/>
            <p:nvPr/>
          </p:nvSpPr>
          <p:spPr>
            <a:xfrm>
              <a:off x="2693750" y="3458200"/>
              <a:ext cx="388975" cy="1053550"/>
            </a:xfrm>
            <a:custGeom>
              <a:avLst/>
              <a:gdLst/>
              <a:ahLst/>
              <a:cxnLst/>
              <a:rect l="l" t="t" r="r" b="b"/>
              <a:pathLst>
                <a:path w="15559" h="42142" extrusionOk="0">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2" name="Google Shape;3535;p62">
              <a:extLst>
                <a:ext uri="{FF2B5EF4-FFF2-40B4-BE49-F238E27FC236}">
                  <a16:creationId xmlns:a16="http://schemas.microsoft.com/office/drawing/2014/main" id="{8C0D002A-EC34-B99E-01F5-2E344BE6ED86}"/>
                </a:ext>
              </a:extLst>
            </p:cNvPr>
            <p:cNvSpPr/>
            <p:nvPr/>
          </p:nvSpPr>
          <p:spPr>
            <a:xfrm>
              <a:off x="2391600" y="4114750"/>
              <a:ext cx="416300" cy="462900"/>
            </a:xfrm>
            <a:custGeom>
              <a:avLst/>
              <a:gdLst/>
              <a:ahLst/>
              <a:cxnLst/>
              <a:rect l="l" t="t" r="r" b="b"/>
              <a:pathLst>
                <a:path w="16652" h="18516" extrusionOk="0">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3" name="Google Shape;3536;p62">
              <a:extLst>
                <a:ext uri="{FF2B5EF4-FFF2-40B4-BE49-F238E27FC236}">
                  <a16:creationId xmlns:a16="http://schemas.microsoft.com/office/drawing/2014/main" id="{F2B82F6C-0625-B17A-942F-F4E5817B9009}"/>
                </a:ext>
              </a:extLst>
            </p:cNvPr>
            <p:cNvSpPr/>
            <p:nvPr/>
          </p:nvSpPr>
          <p:spPr>
            <a:xfrm>
              <a:off x="2967000" y="4119550"/>
              <a:ext cx="431550" cy="448450"/>
            </a:xfrm>
            <a:custGeom>
              <a:avLst/>
              <a:gdLst/>
              <a:ahLst/>
              <a:cxnLst/>
              <a:rect l="l" t="t" r="r" b="b"/>
              <a:pathLst>
                <a:path w="17262" h="17938" extrusionOk="0">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4" name="Google Shape;3537;p62">
              <a:extLst>
                <a:ext uri="{FF2B5EF4-FFF2-40B4-BE49-F238E27FC236}">
                  <a16:creationId xmlns:a16="http://schemas.microsoft.com/office/drawing/2014/main" id="{B48A304E-CF82-95D3-EDB3-8A60D4A2034E}"/>
                </a:ext>
              </a:extLst>
            </p:cNvPr>
            <p:cNvSpPr/>
            <p:nvPr/>
          </p:nvSpPr>
          <p:spPr>
            <a:xfrm>
              <a:off x="3413000" y="3916250"/>
              <a:ext cx="1215075" cy="654150"/>
            </a:xfrm>
            <a:custGeom>
              <a:avLst/>
              <a:gdLst/>
              <a:ahLst/>
              <a:cxnLst/>
              <a:rect l="l" t="t" r="r" b="b"/>
              <a:pathLst>
                <a:path w="48603" h="26166" extrusionOk="0">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5" name="Google Shape;3538;p62">
              <a:extLst>
                <a:ext uri="{FF2B5EF4-FFF2-40B4-BE49-F238E27FC236}">
                  <a16:creationId xmlns:a16="http://schemas.microsoft.com/office/drawing/2014/main" id="{14A4FE08-B18B-18B6-0A1F-19855D73E9CE}"/>
                </a:ext>
              </a:extLst>
            </p:cNvPr>
            <p:cNvSpPr/>
            <p:nvPr/>
          </p:nvSpPr>
          <p:spPr>
            <a:xfrm>
              <a:off x="3404950" y="3908200"/>
              <a:ext cx="1231150" cy="669450"/>
            </a:xfrm>
            <a:custGeom>
              <a:avLst/>
              <a:gdLst/>
              <a:ahLst/>
              <a:cxnLst/>
              <a:rect l="l" t="t" r="r" b="b"/>
              <a:pathLst>
                <a:path w="49246" h="26778" extrusionOk="0">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 name="Google Shape;3539;p62">
              <a:extLst>
                <a:ext uri="{FF2B5EF4-FFF2-40B4-BE49-F238E27FC236}">
                  <a16:creationId xmlns:a16="http://schemas.microsoft.com/office/drawing/2014/main" id="{EBA42CDD-74C8-05A5-1E86-4D525BD3B8D4}"/>
                </a:ext>
              </a:extLst>
            </p:cNvPr>
            <p:cNvSpPr/>
            <p:nvPr/>
          </p:nvSpPr>
          <p:spPr>
            <a:xfrm>
              <a:off x="3503800" y="4023125"/>
              <a:ext cx="1032675" cy="432375"/>
            </a:xfrm>
            <a:custGeom>
              <a:avLst/>
              <a:gdLst/>
              <a:ahLst/>
              <a:cxnLst/>
              <a:rect l="l" t="t" r="r" b="b"/>
              <a:pathLst>
                <a:path w="41307" h="17295" extrusionOk="0">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7" name="Google Shape;3540;p62">
              <a:extLst>
                <a:ext uri="{FF2B5EF4-FFF2-40B4-BE49-F238E27FC236}">
                  <a16:creationId xmlns:a16="http://schemas.microsoft.com/office/drawing/2014/main" id="{5677DF10-068B-C246-5E20-78E20BEB8DE4}"/>
                </a:ext>
              </a:extLst>
            </p:cNvPr>
            <p:cNvSpPr/>
            <p:nvPr/>
          </p:nvSpPr>
          <p:spPr>
            <a:xfrm>
              <a:off x="3495775" y="4023125"/>
              <a:ext cx="1049525" cy="432375"/>
            </a:xfrm>
            <a:custGeom>
              <a:avLst/>
              <a:gdLst/>
              <a:ahLst/>
              <a:cxnLst/>
              <a:rect l="l" t="t" r="r" b="b"/>
              <a:pathLst>
                <a:path w="41981" h="17295" extrusionOk="0">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spcFirstLastPara="1" wrap="square" lIns="68569" tIns="68569" rIns="68569" bIns="68569" anchor="ctr" anchorCtr="0">
              <a:noAutofit/>
            </a:bodyPr>
            <a:lstStyle/>
            <a:p>
              <a:endParaRPr sz="1050"/>
            </a:p>
          </p:txBody>
        </p:sp>
        <p:sp>
          <p:nvSpPr>
            <p:cNvPr id="28" name="Google Shape;3541;p62">
              <a:extLst>
                <a:ext uri="{FF2B5EF4-FFF2-40B4-BE49-F238E27FC236}">
                  <a16:creationId xmlns:a16="http://schemas.microsoft.com/office/drawing/2014/main" id="{9B9A5051-F024-B4F0-8F43-D8AF2BA75B5F}"/>
                </a:ext>
              </a:extLst>
            </p:cNvPr>
            <p:cNvSpPr/>
            <p:nvPr/>
          </p:nvSpPr>
          <p:spPr>
            <a:xfrm>
              <a:off x="3552825" y="3963650"/>
              <a:ext cx="934625" cy="134250"/>
            </a:xfrm>
            <a:custGeom>
              <a:avLst/>
              <a:gdLst/>
              <a:ahLst/>
              <a:cxnLst/>
              <a:rect l="l" t="t" r="r" b="b"/>
              <a:pathLst>
                <a:path w="37385" h="5370" extrusionOk="0">
                  <a:moveTo>
                    <a:pt x="0" y="1"/>
                  </a:moveTo>
                  <a:lnTo>
                    <a:pt x="0" y="5369"/>
                  </a:lnTo>
                  <a:lnTo>
                    <a:pt x="37384" y="5369"/>
                  </a:lnTo>
                  <a:lnTo>
                    <a:pt x="37384"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9" name="Google Shape;3542;p62">
              <a:extLst>
                <a:ext uri="{FF2B5EF4-FFF2-40B4-BE49-F238E27FC236}">
                  <a16:creationId xmlns:a16="http://schemas.microsoft.com/office/drawing/2014/main" id="{D179311C-4926-5927-0DE2-C8A476B8F317}"/>
                </a:ext>
              </a:extLst>
            </p:cNvPr>
            <p:cNvSpPr/>
            <p:nvPr/>
          </p:nvSpPr>
          <p:spPr>
            <a:xfrm>
              <a:off x="3545600" y="3956425"/>
              <a:ext cx="949875" cy="148700"/>
            </a:xfrm>
            <a:custGeom>
              <a:avLst/>
              <a:gdLst/>
              <a:ahLst/>
              <a:cxnLst/>
              <a:rect l="l" t="t" r="r" b="b"/>
              <a:pathLst>
                <a:path w="37995" h="5948" extrusionOk="0">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0" name="Google Shape;3543;p62">
              <a:extLst>
                <a:ext uri="{FF2B5EF4-FFF2-40B4-BE49-F238E27FC236}">
                  <a16:creationId xmlns:a16="http://schemas.microsoft.com/office/drawing/2014/main" id="{9EEFEF6C-B8EA-E3D1-D8FF-53653FCA0CD2}"/>
                </a:ext>
              </a:extLst>
            </p:cNvPr>
            <p:cNvSpPr/>
            <p:nvPr/>
          </p:nvSpPr>
          <p:spPr>
            <a:xfrm>
              <a:off x="2141675" y="3577925"/>
              <a:ext cx="3757700" cy="438000"/>
            </a:xfrm>
            <a:custGeom>
              <a:avLst/>
              <a:gdLst/>
              <a:ahLst/>
              <a:cxnLst/>
              <a:rect l="l" t="t" r="r" b="b"/>
              <a:pathLst>
                <a:path w="150308" h="17520" extrusionOk="0">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1" name="Google Shape;3544;p62">
              <a:extLst>
                <a:ext uri="{FF2B5EF4-FFF2-40B4-BE49-F238E27FC236}">
                  <a16:creationId xmlns:a16="http://schemas.microsoft.com/office/drawing/2014/main" id="{82515283-0A45-AD48-19A8-3C2AEDB12DC6}"/>
                </a:ext>
              </a:extLst>
            </p:cNvPr>
            <p:cNvSpPr/>
            <p:nvPr/>
          </p:nvSpPr>
          <p:spPr>
            <a:xfrm>
              <a:off x="2134450" y="3570700"/>
              <a:ext cx="3772175" cy="452450"/>
            </a:xfrm>
            <a:custGeom>
              <a:avLst/>
              <a:gdLst/>
              <a:ahLst/>
              <a:cxnLst/>
              <a:rect l="l" t="t" r="r" b="b"/>
              <a:pathLst>
                <a:path w="150887" h="18098" extrusionOk="0">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2" name="Google Shape;3545;p62">
              <a:extLst>
                <a:ext uri="{FF2B5EF4-FFF2-40B4-BE49-F238E27FC236}">
                  <a16:creationId xmlns:a16="http://schemas.microsoft.com/office/drawing/2014/main" id="{8165BF70-6BE4-85F6-5A97-127E3C957639}"/>
                </a:ext>
              </a:extLst>
            </p:cNvPr>
            <p:cNvSpPr/>
            <p:nvPr/>
          </p:nvSpPr>
          <p:spPr>
            <a:xfrm>
              <a:off x="2141675" y="1197625"/>
              <a:ext cx="3757700" cy="2818300"/>
            </a:xfrm>
            <a:custGeom>
              <a:avLst/>
              <a:gdLst/>
              <a:ahLst/>
              <a:cxnLst/>
              <a:rect l="l" t="t" r="r" b="b"/>
              <a:pathLst>
                <a:path w="150308" h="112732" extrusionOk="0">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3" name="Google Shape;3546;p62">
              <a:extLst>
                <a:ext uri="{FF2B5EF4-FFF2-40B4-BE49-F238E27FC236}">
                  <a16:creationId xmlns:a16="http://schemas.microsoft.com/office/drawing/2014/main" id="{F6A642ED-EB98-5EEF-6626-86F831C9C2E0}"/>
                </a:ext>
              </a:extLst>
            </p:cNvPr>
            <p:cNvSpPr/>
            <p:nvPr/>
          </p:nvSpPr>
          <p:spPr>
            <a:xfrm>
              <a:off x="2134450" y="1190400"/>
              <a:ext cx="3772175" cy="2832750"/>
            </a:xfrm>
            <a:custGeom>
              <a:avLst/>
              <a:gdLst/>
              <a:ahLst/>
              <a:cxnLst/>
              <a:rect l="l" t="t" r="r" b="b"/>
              <a:pathLst>
                <a:path w="150887" h="113310" extrusionOk="0">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4" name="Google Shape;3547;p62">
              <a:extLst>
                <a:ext uri="{FF2B5EF4-FFF2-40B4-BE49-F238E27FC236}">
                  <a16:creationId xmlns:a16="http://schemas.microsoft.com/office/drawing/2014/main" id="{E2A9DEDB-1C51-D4C8-5CCF-9E127F37AC88}"/>
                </a:ext>
              </a:extLst>
            </p:cNvPr>
            <p:cNvSpPr/>
            <p:nvPr/>
          </p:nvSpPr>
          <p:spPr>
            <a:xfrm>
              <a:off x="3951400" y="3727400"/>
              <a:ext cx="138250" cy="139050"/>
            </a:xfrm>
            <a:custGeom>
              <a:avLst/>
              <a:gdLst/>
              <a:ahLst/>
              <a:cxnLst/>
              <a:rect l="l" t="t" r="r" b="b"/>
              <a:pathLst>
                <a:path w="5530" h="5562" extrusionOk="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5" name="Google Shape;3548;p62">
              <a:extLst>
                <a:ext uri="{FF2B5EF4-FFF2-40B4-BE49-F238E27FC236}">
                  <a16:creationId xmlns:a16="http://schemas.microsoft.com/office/drawing/2014/main" id="{1D9DA98C-36CB-F89A-36D4-182F2E48424F}"/>
                </a:ext>
              </a:extLst>
            </p:cNvPr>
            <p:cNvSpPr/>
            <p:nvPr/>
          </p:nvSpPr>
          <p:spPr>
            <a:xfrm>
              <a:off x="3943375" y="3720175"/>
              <a:ext cx="153525" cy="153500"/>
            </a:xfrm>
            <a:custGeom>
              <a:avLst/>
              <a:gdLst/>
              <a:ahLst/>
              <a:cxnLst/>
              <a:rect l="l" t="t" r="r" b="b"/>
              <a:pathLst>
                <a:path w="6141" h="6140" extrusionOk="0">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6" name="Google Shape;3549;p62">
              <a:extLst>
                <a:ext uri="{FF2B5EF4-FFF2-40B4-BE49-F238E27FC236}">
                  <a16:creationId xmlns:a16="http://schemas.microsoft.com/office/drawing/2014/main" id="{92D3E8A5-258D-0DAD-3793-A23EA88FB2BC}"/>
                </a:ext>
              </a:extLst>
            </p:cNvPr>
            <p:cNvSpPr/>
            <p:nvPr/>
          </p:nvSpPr>
          <p:spPr>
            <a:xfrm>
              <a:off x="3413000" y="4570400"/>
              <a:ext cx="1215075" cy="57075"/>
            </a:xfrm>
            <a:custGeom>
              <a:avLst/>
              <a:gdLst/>
              <a:ahLst/>
              <a:cxnLst/>
              <a:rect l="l" t="t" r="r" b="b"/>
              <a:pathLst>
                <a:path w="48603" h="2283" extrusionOk="0">
                  <a:moveTo>
                    <a:pt x="0" y="0"/>
                  </a:moveTo>
                  <a:lnTo>
                    <a:pt x="0" y="2282"/>
                  </a:lnTo>
                  <a:lnTo>
                    <a:pt x="48602" y="2282"/>
                  </a:lnTo>
                  <a:lnTo>
                    <a:pt x="4860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 name="Google Shape;3550;p62">
              <a:extLst>
                <a:ext uri="{FF2B5EF4-FFF2-40B4-BE49-F238E27FC236}">
                  <a16:creationId xmlns:a16="http://schemas.microsoft.com/office/drawing/2014/main" id="{0085822E-9B86-4AEA-BDD5-6A27BEE4A795}"/>
                </a:ext>
              </a:extLst>
            </p:cNvPr>
            <p:cNvSpPr/>
            <p:nvPr/>
          </p:nvSpPr>
          <p:spPr>
            <a:xfrm>
              <a:off x="3404950" y="4563150"/>
              <a:ext cx="1230350" cy="71550"/>
            </a:xfrm>
            <a:custGeom>
              <a:avLst/>
              <a:gdLst/>
              <a:ahLst/>
              <a:cxnLst/>
              <a:rect l="l" t="t" r="r" b="b"/>
              <a:pathLst>
                <a:path w="49214" h="2862" extrusionOk="0">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8" name="Google Shape;3551;p62">
              <a:extLst>
                <a:ext uri="{FF2B5EF4-FFF2-40B4-BE49-F238E27FC236}">
                  <a16:creationId xmlns:a16="http://schemas.microsoft.com/office/drawing/2014/main" id="{DFFCDA1D-77FD-86F2-3C6C-3B9BA39D7EE3}"/>
                </a:ext>
              </a:extLst>
            </p:cNvPr>
            <p:cNvSpPr/>
            <p:nvPr/>
          </p:nvSpPr>
          <p:spPr>
            <a:xfrm>
              <a:off x="2180250" y="2902900"/>
              <a:ext cx="162350" cy="178425"/>
            </a:xfrm>
            <a:custGeom>
              <a:avLst/>
              <a:gdLst/>
              <a:ahLst/>
              <a:cxnLst/>
              <a:rect l="l" t="t" r="r" b="b"/>
              <a:pathLst>
                <a:path w="6494" h="7137" extrusionOk="0">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9" name="Google Shape;3552;p62">
              <a:extLst>
                <a:ext uri="{FF2B5EF4-FFF2-40B4-BE49-F238E27FC236}">
                  <a16:creationId xmlns:a16="http://schemas.microsoft.com/office/drawing/2014/main" id="{90CFB99F-5E05-5C41-B8CE-567DD9FE4B6B}"/>
                </a:ext>
              </a:extLst>
            </p:cNvPr>
            <p:cNvSpPr/>
            <p:nvPr/>
          </p:nvSpPr>
          <p:spPr>
            <a:xfrm>
              <a:off x="2177050" y="2895650"/>
              <a:ext cx="172800" cy="192900"/>
            </a:xfrm>
            <a:custGeom>
              <a:avLst/>
              <a:gdLst/>
              <a:ahLst/>
              <a:cxnLst/>
              <a:rect l="l" t="t" r="r" b="b"/>
              <a:pathLst>
                <a:path w="6912" h="7716" extrusionOk="0">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0" name="Google Shape;3553;p62">
              <a:extLst>
                <a:ext uri="{FF2B5EF4-FFF2-40B4-BE49-F238E27FC236}">
                  <a16:creationId xmlns:a16="http://schemas.microsoft.com/office/drawing/2014/main" id="{301D971F-1EE8-12A7-A487-49C89AAE4B07}"/>
                </a:ext>
              </a:extLst>
            </p:cNvPr>
            <p:cNvSpPr/>
            <p:nvPr/>
          </p:nvSpPr>
          <p:spPr>
            <a:xfrm>
              <a:off x="2210000" y="2764900"/>
              <a:ext cx="282075" cy="242375"/>
            </a:xfrm>
            <a:custGeom>
              <a:avLst/>
              <a:gdLst/>
              <a:ahLst/>
              <a:cxnLst/>
              <a:rect l="l" t="t" r="r" b="b"/>
              <a:pathLst>
                <a:path w="11283" h="9695" extrusionOk="0">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1" name="Google Shape;3554;p62">
              <a:extLst>
                <a:ext uri="{FF2B5EF4-FFF2-40B4-BE49-F238E27FC236}">
                  <a16:creationId xmlns:a16="http://schemas.microsoft.com/office/drawing/2014/main" id="{93118DE1-8A64-A7AD-7EE4-D6679D857BF6}"/>
                </a:ext>
              </a:extLst>
            </p:cNvPr>
            <p:cNvSpPr/>
            <p:nvPr/>
          </p:nvSpPr>
          <p:spPr>
            <a:xfrm>
              <a:off x="2214000" y="2758250"/>
              <a:ext cx="276475" cy="255575"/>
            </a:xfrm>
            <a:custGeom>
              <a:avLst/>
              <a:gdLst/>
              <a:ahLst/>
              <a:cxnLst/>
              <a:rect l="l" t="t" r="r" b="b"/>
              <a:pathLst>
                <a:path w="11059" h="10223" extrusionOk="0">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2" name="Google Shape;3555;p62">
              <a:extLst>
                <a:ext uri="{FF2B5EF4-FFF2-40B4-BE49-F238E27FC236}">
                  <a16:creationId xmlns:a16="http://schemas.microsoft.com/office/drawing/2014/main" id="{C81B2AAF-324F-0CA5-940A-9D9756A1E94A}"/>
                </a:ext>
              </a:extLst>
            </p:cNvPr>
            <p:cNvSpPr/>
            <p:nvPr/>
          </p:nvSpPr>
          <p:spPr>
            <a:xfrm>
              <a:off x="2414900" y="2812075"/>
              <a:ext cx="12900" cy="42625"/>
            </a:xfrm>
            <a:custGeom>
              <a:avLst/>
              <a:gdLst/>
              <a:ahLst/>
              <a:cxnLst/>
              <a:rect l="l" t="t" r="r" b="b"/>
              <a:pathLst>
                <a:path w="516" h="1705" extrusionOk="0">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3" name="Google Shape;3556;p62">
              <a:extLst>
                <a:ext uri="{FF2B5EF4-FFF2-40B4-BE49-F238E27FC236}">
                  <a16:creationId xmlns:a16="http://schemas.microsoft.com/office/drawing/2014/main" id="{E3A475DE-2D9C-C391-DF45-3E36D93D4BB8}"/>
                </a:ext>
              </a:extLst>
            </p:cNvPr>
            <p:cNvSpPr/>
            <p:nvPr/>
          </p:nvSpPr>
          <p:spPr>
            <a:xfrm>
              <a:off x="2047650" y="2005300"/>
              <a:ext cx="213800" cy="665375"/>
            </a:xfrm>
            <a:custGeom>
              <a:avLst/>
              <a:gdLst/>
              <a:ahLst/>
              <a:cxnLst/>
              <a:rect l="l" t="t" r="r" b="b"/>
              <a:pathLst>
                <a:path w="8552" h="26615" extrusionOk="0">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4" name="Google Shape;3557;p62">
              <a:extLst>
                <a:ext uri="{FF2B5EF4-FFF2-40B4-BE49-F238E27FC236}">
                  <a16:creationId xmlns:a16="http://schemas.microsoft.com/office/drawing/2014/main" id="{493AED2E-B0D9-69F5-75B8-A3008C5C908B}"/>
                </a:ext>
              </a:extLst>
            </p:cNvPr>
            <p:cNvSpPr/>
            <p:nvPr/>
          </p:nvSpPr>
          <p:spPr>
            <a:xfrm>
              <a:off x="2047650" y="2204550"/>
              <a:ext cx="80400" cy="466125"/>
            </a:xfrm>
            <a:custGeom>
              <a:avLst/>
              <a:gdLst/>
              <a:ahLst/>
              <a:cxnLst/>
              <a:rect l="l" t="t" r="r" b="b"/>
              <a:pathLst>
                <a:path w="3216" h="18645" extrusionOk="0">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5" name="Google Shape;3558;p62">
              <a:extLst>
                <a:ext uri="{FF2B5EF4-FFF2-40B4-BE49-F238E27FC236}">
                  <a16:creationId xmlns:a16="http://schemas.microsoft.com/office/drawing/2014/main" id="{BD872191-6E8C-BA27-A265-9E22AD871016}"/>
                </a:ext>
              </a:extLst>
            </p:cNvPr>
            <p:cNvSpPr/>
            <p:nvPr/>
          </p:nvSpPr>
          <p:spPr>
            <a:xfrm>
              <a:off x="2054100" y="2240725"/>
              <a:ext cx="69925" cy="289325"/>
            </a:xfrm>
            <a:custGeom>
              <a:avLst/>
              <a:gdLst/>
              <a:ahLst/>
              <a:cxnLst/>
              <a:rect l="l" t="t" r="r" b="b"/>
              <a:pathLst>
                <a:path w="2797" h="11573" extrusionOk="0">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46" name="Google Shape;3559;p62">
              <a:extLst>
                <a:ext uri="{FF2B5EF4-FFF2-40B4-BE49-F238E27FC236}">
                  <a16:creationId xmlns:a16="http://schemas.microsoft.com/office/drawing/2014/main" id="{224FD4C9-E881-E7F4-C9FD-4437F6457CC7}"/>
                </a:ext>
              </a:extLst>
            </p:cNvPr>
            <p:cNvSpPr/>
            <p:nvPr/>
          </p:nvSpPr>
          <p:spPr>
            <a:xfrm>
              <a:off x="2040425" y="1998825"/>
              <a:ext cx="226650" cy="679075"/>
            </a:xfrm>
            <a:custGeom>
              <a:avLst/>
              <a:gdLst/>
              <a:ahLst/>
              <a:cxnLst/>
              <a:rect l="l" t="t" r="r" b="b"/>
              <a:pathLst>
                <a:path w="9066" h="27163" extrusionOk="0">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7" name="Google Shape;3560;p62">
              <a:extLst>
                <a:ext uri="{FF2B5EF4-FFF2-40B4-BE49-F238E27FC236}">
                  <a16:creationId xmlns:a16="http://schemas.microsoft.com/office/drawing/2014/main" id="{DAD433C9-C371-89B3-EBBE-CA5058828686}"/>
                </a:ext>
              </a:extLst>
            </p:cNvPr>
            <p:cNvSpPr/>
            <p:nvPr/>
          </p:nvSpPr>
          <p:spPr>
            <a:xfrm>
              <a:off x="2352225" y="3549925"/>
              <a:ext cx="682300" cy="202825"/>
            </a:xfrm>
            <a:custGeom>
              <a:avLst/>
              <a:gdLst/>
              <a:ahLst/>
              <a:cxnLst/>
              <a:rect l="l" t="t" r="r" b="b"/>
              <a:pathLst>
                <a:path w="27292" h="8113" extrusionOk="0">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8" name="Google Shape;3561;p62">
              <a:extLst>
                <a:ext uri="{FF2B5EF4-FFF2-40B4-BE49-F238E27FC236}">
                  <a16:creationId xmlns:a16="http://schemas.microsoft.com/office/drawing/2014/main" id="{4F4542F4-7C65-DCAB-1FDE-D566E9A15CBB}"/>
                </a:ext>
              </a:extLst>
            </p:cNvPr>
            <p:cNvSpPr/>
            <p:nvPr/>
          </p:nvSpPr>
          <p:spPr>
            <a:xfrm>
              <a:off x="2345000" y="3543375"/>
              <a:ext cx="682275" cy="216200"/>
            </a:xfrm>
            <a:custGeom>
              <a:avLst/>
              <a:gdLst/>
              <a:ahLst/>
              <a:cxnLst/>
              <a:rect l="l" t="t" r="r" b="b"/>
              <a:pathLst>
                <a:path w="27291" h="8648" extrusionOk="0">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 name="Google Shape;3562;p62">
              <a:extLst>
                <a:ext uri="{FF2B5EF4-FFF2-40B4-BE49-F238E27FC236}">
                  <a16:creationId xmlns:a16="http://schemas.microsoft.com/office/drawing/2014/main" id="{40FDC7EB-9592-678C-E2A7-D1A60452FCCA}"/>
                </a:ext>
              </a:extLst>
            </p:cNvPr>
            <p:cNvSpPr/>
            <p:nvPr/>
          </p:nvSpPr>
          <p:spPr>
            <a:xfrm>
              <a:off x="1661925" y="2524225"/>
              <a:ext cx="708000" cy="1228100"/>
            </a:xfrm>
            <a:custGeom>
              <a:avLst/>
              <a:gdLst/>
              <a:ahLst/>
              <a:cxnLst/>
              <a:rect l="l" t="t" r="r" b="b"/>
              <a:pathLst>
                <a:path w="28320" h="49124" extrusionOk="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0" name="Google Shape;3563;p62">
              <a:extLst>
                <a:ext uri="{FF2B5EF4-FFF2-40B4-BE49-F238E27FC236}">
                  <a16:creationId xmlns:a16="http://schemas.microsoft.com/office/drawing/2014/main" id="{87D52961-546A-4C66-461F-3DCE77DDB6A8}"/>
                </a:ext>
              </a:extLst>
            </p:cNvPr>
            <p:cNvSpPr/>
            <p:nvPr/>
          </p:nvSpPr>
          <p:spPr>
            <a:xfrm>
              <a:off x="1745500" y="2526000"/>
              <a:ext cx="524775" cy="1109800"/>
            </a:xfrm>
            <a:custGeom>
              <a:avLst/>
              <a:gdLst/>
              <a:ahLst/>
              <a:cxnLst/>
              <a:rect l="l" t="t" r="r" b="b"/>
              <a:pathLst>
                <a:path w="20991" h="44392" extrusionOk="0">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1" name="Google Shape;3564;p62">
              <a:extLst>
                <a:ext uri="{FF2B5EF4-FFF2-40B4-BE49-F238E27FC236}">
                  <a16:creationId xmlns:a16="http://schemas.microsoft.com/office/drawing/2014/main" id="{77488433-E5CA-0A40-F6A1-1EAD78565EF0}"/>
                </a:ext>
              </a:extLst>
            </p:cNvPr>
            <p:cNvSpPr/>
            <p:nvPr/>
          </p:nvSpPr>
          <p:spPr>
            <a:xfrm>
              <a:off x="1745500" y="2598325"/>
              <a:ext cx="511925" cy="1037475"/>
            </a:xfrm>
            <a:custGeom>
              <a:avLst/>
              <a:gdLst/>
              <a:ahLst/>
              <a:cxnLst/>
              <a:rect l="l" t="t" r="r" b="b"/>
              <a:pathLst>
                <a:path w="20477" h="41499" extrusionOk="0">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52" name="Google Shape;3565;p62">
              <a:extLst>
                <a:ext uri="{FF2B5EF4-FFF2-40B4-BE49-F238E27FC236}">
                  <a16:creationId xmlns:a16="http://schemas.microsoft.com/office/drawing/2014/main" id="{1F3FAC3A-5B4A-2C40-7D76-6DC24DF57A90}"/>
                </a:ext>
              </a:extLst>
            </p:cNvPr>
            <p:cNvSpPr/>
            <p:nvPr/>
          </p:nvSpPr>
          <p:spPr>
            <a:xfrm>
              <a:off x="1655500" y="2517150"/>
              <a:ext cx="716850" cy="1242100"/>
            </a:xfrm>
            <a:custGeom>
              <a:avLst/>
              <a:gdLst/>
              <a:ahLst/>
              <a:cxnLst/>
              <a:rect l="l" t="t" r="r" b="b"/>
              <a:pathLst>
                <a:path w="28674" h="49684" extrusionOk="0">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 name="Google Shape;3566;p62">
              <a:extLst>
                <a:ext uri="{FF2B5EF4-FFF2-40B4-BE49-F238E27FC236}">
                  <a16:creationId xmlns:a16="http://schemas.microsoft.com/office/drawing/2014/main" id="{EFA1CD56-94D9-E0FE-E1BE-AC08E6548BB7}"/>
                </a:ext>
              </a:extLst>
            </p:cNvPr>
            <p:cNvSpPr/>
            <p:nvPr/>
          </p:nvSpPr>
          <p:spPr>
            <a:xfrm>
              <a:off x="2159350" y="2939125"/>
              <a:ext cx="140675" cy="185600"/>
            </a:xfrm>
            <a:custGeom>
              <a:avLst/>
              <a:gdLst/>
              <a:ahLst/>
              <a:cxnLst/>
              <a:rect l="l" t="t" r="r" b="b"/>
              <a:pathLst>
                <a:path w="5627" h="7424" extrusionOk="0">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4" name="Google Shape;3567;p62">
              <a:extLst>
                <a:ext uri="{FF2B5EF4-FFF2-40B4-BE49-F238E27FC236}">
                  <a16:creationId xmlns:a16="http://schemas.microsoft.com/office/drawing/2014/main" id="{B453C2FB-95A3-1EF1-9C16-BEBD13FE14DF}"/>
                </a:ext>
              </a:extLst>
            </p:cNvPr>
            <p:cNvSpPr/>
            <p:nvPr/>
          </p:nvSpPr>
          <p:spPr>
            <a:xfrm>
              <a:off x="2152925" y="2932625"/>
              <a:ext cx="154325" cy="199000"/>
            </a:xfrm>
            <a:custGeom>
              <a:avLst/>
              <a:gdLst/>
              <a:ahLst/>
              <a:cxnLst/>
              <a:rect l="l" t="t" r="r" b="b"/>
              <a:pathLst>
                <a:path w="6173" h="7960" extrusionOk="0">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 name="Google Shape;3568;p62">
              <a:extLst>
                <a:ext uri="{FF2B5EF4-FFF2-40B4-BE49-F238E27FC236}">
                  <a16:creationId xmlns:a16="http://schemas.microsoft.com/office/drawing/2014/main" id="{9904B942-886B-C939-1CAA-5F1AE3A68EAE}"/>
                </a:ext>
              </a:extLst>
            </p:cNvPr>
            <p:cNvSpPr/>
            <p:nvPr/>
          </p:nvSpPr>
          <p:spPr>
            <a:xfrm>
              <a:off x="2144100" y="3174525"/>
              <a:ext cx="314225" cy="554975"/>
            </a:xfrm>
            <a:custGeom>
              <a:avLst/>
              <a:gdLst/>
              <a:ahLst/>
              <a:cxnLst/>
              <a:rect l="l" t="t" r="r" b="b"/>
              <a:pathLst>
                <a:path w="12569" h="22199" extrusionOk="0">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6" name="Google Shape;3569;p62">
              <a:extLst>
                <a:ext uri="{FF2B5EF4-FFF2-40B4-BE49-F238E27FC236}">
                  <a16:creationId xmlns:a16="http://schemas.microsoft.com/office/drawing/2014/main" id="{5315D9E0-859E-D401-BE8F-559F6D3B4CB4}"/>
                </a:ext>
              </a:extLst>
            </p:cNvPr>
            <p:cNvSpPr/>
            <p:nvPr/>
          </p:nvSpPr>
          <p:spPr>
            <a:xfrm>
              <a:off x="2144100" y="3245225"/>
              <a:ext cx="167175" cy="374525"/>
            </a:xfrm>
            <a:custGeom>
              <a:avLst/>
              <a:gdLst/>
              <a:ahLst/>
              <a:cxnLst/>
              <a:rect l="l" t="t" r="r" b="b"/>
              <a:pathLst>
                <a:path w="6687" h="14981" extrusionOk="0">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7" name="Google Shape;3570;p62">
              <a:extLst>
                <a:ext uri="{FF2B5EF4-FFF2-40B4-BE49-F238E27FC236}">
                  <a16:creationId xmlns:a16="http://schemas.microsoft.com/office/drawing/2014/main" id="{EE0C1254-FE4A-06D1-3686-E3AC61D5CDDB}"/>
                </a:ext>
              </a:extLst>
            </p:cNvPr>
            <p:cNvSpPr/>
            <p:nvPr/>
          </p:nvSpPr>
          <p:spPr>
            <a:xfrm>
              <a:off x="2169800" y="3376225"/>
              <a:ext cx="141475" cy="243525"/>
            </a:xfrm>
            <a:custGeom>
              <a:avLst/>
              <a:gdLst/>
              <a:ahLst/>
              <a:cxnLst/>
              <a:rect l="l" t="t" r="r" b="b"/>
              <a:pathLst>
                <a:path w="5659" h="9741" extrusionOk="0">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8" name="Google Shape;3571;p62">
              <a:extLst>
                <a:ext uri="{FF2B5EF4-FFF2-40B4-BE49-F238E27FC236}">
                  <a16:creationId xmlns:a16="http://schemas.microsoft.com/office/drawing/2014/main" id="{4244F8F1-D189-5292-8E3F-89EA2AD4EF87}"/>
                </a:ext>
              </a:extLst>
            </p:cNvPr>
            <p:cNvSpPr/>
            <p:nvPr/>
          </p:nvSpPr>
          <p:spPr>
            <a:xfrm>
              <a:off x="2144100" y="3245225"/>
              <a:ext cx="167175" cy="374525"/>
            </a:xfrm>
            <a:custGeom>
              <a:avLst/>
              <a:gdLst/>
              <a:ahLst/>
              <a:cxnLst/>
              <a:rect l="l" t="t" r="r" b="b"/>
              <a:pathLst>
                <a:path w="6687" h="14981" extrusionOk="0">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59" name="Google Shape;3572;p62">
              <a:extLst>
                <a:ext uri="{FF2B5EF4-FFF2-40B4-BE49-F238E27FC236}">
                  <a16:creationId xmlns:a16="http://schemas.microsoft.com/office/drawing/2014/main" id="{5DF53723-0895-3C36-7D49-41FB00E40A04}"/>
                </a:ext>
              </a:extLst>
            </p:cNvPr>
            <p:cNvSpPr/>
            <p:nvPr/>
          </p:nvSpPr>
          <p:spPr>
            <a:xfrm>
              <a:off x="2136850" y="3167975"/>
              <a:ext cx="325500" cy="568300"/>
            </a:xfrm>
            <a:custGeom>
              <a:avLst/>
              <a:gdLst/>
              <a:ahLst/>
              <a:cxnLst/>
              <a:rect l="l" t="t" r="r" b="b"/>
              <a:pathLst>
                <a:path w="13020" h="22732" extrusionOk="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 name="Google Shape;3573;p62">
              <a:extLst>
                <a:ext uri="{FF2B5EF4-FFF2-40B4-BE49-F238E27FC236}">
                  <a16:creationId xmlns:a16="http://schemas.microsoft.com/office/drawing/2014/main" id="{BA2966F6-A646-E3FF-5009-4AC7712A4A89}"/>
                </a:ext>
              </a:extLst>
            </p:cNvPr>
            <p:cNvSpPr/>
            <p:nvPr/>
          </p:nvSpPr>
          <p:spPr>
            <a:xfrm>
              <a:off x="2314450" y="3589175"/>
              <a:ext cx="147900" cy="140325"/>
            </a:xfrm>
            <a:custGeom>
              <a:avLst/>
              <a:gdLst/>
              <a:ahLst/>
              <a:cxnLst/>
              <a:rect l="l" t="t" r="r" b="b"/>
              <a:pathLst>
                <a:path w="5916" h="5613" extrusionOk="0">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1" name="Google Shape;3574;p62">
              <a:extLst>
                <a:ext uri="{FF2B5EF4-FFF2-40B4-BE49-F238E27FC236}">
                  <a16:creationId xmlns:a16="http://schemas.microsoft.com/office/drawing/2014/main" id="{12CCD9D5-7CCF-66F2-75DE-50900052D379}"/>
                </a:ext>
              </a:extLst>
            </p:cNvPr>
            <p:cNvSpPr/>
            <p:nvPr/>
          </p:nvSpPr>
          <p:spPr>
            <a:xfrm>
              <a:off x="2307225" y="3582450"/>
              <a:ext cx="156725" cy="153825"/>
            </a:xfrm>
            <a:custGeom>
              <a:avLst/>
              <a:gdLst/>
              <a:ahLst/>
              <a:cxnLst/>
              <a:rect l="l" t="t" r="r" b="b"/>
              <a:pathLst>
                <a:path w="6269" h="6153" extrusionOk="0">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 name="Google Shape;3575;p62">
              <a:extLst>
                <a:ext uri="{FF2B5EF4-FFF2-40B4-BE49-F238E27FC236}">
                  <a16:creationId xmlns:a16="http://schemas.microsoft.com/office/drawing/2014/main" id="{08CFFA11-C6C4-A441-778A-D2E2CADF8190}"/>
                </a:ext>
              </a:extLst>
            </p:cNvPr>
            <p:cNvSpPr/>
            <p:nvPr/>
          </p:nvSpPr>
          <p:spPr>
            <a:xfrm>
              <a:off x="2013100" y="2523650"/>
              <a:ext cx="178425" cy="93975"/>
            </a:xfrm>
            <a:custGeom>
              <a:avLst/>
              <a:gdLst/>
              <a:ahLst/>
              <a:cxnLst/>
              <a:rect l="l" t="t" r="r" b="b"/>
              <a:pathLst>
                <a:path w="7137" h="3759" extrusionOk="0">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 name="Google Shape;3576;p62">
              <a:extLst>
                <a:ext uri="{FF2B5EF4-FFF2-40B4-BE49-F238E27FC236}">
                  <a16:creationId xmlns:a16="http://schemas.microsoft.com/office/drawing/2014/main" id="{45935BBD-413B-5AD8-9697-46629C184FE0}"/>
                </a:ext>
              </a:extLst>
            </p:cNvPr>
            <p:cNvSpPr/>
            <p:nvPr/>
          </p:nvSpPr>
          <p:spPr>
            <a:xfrm>
              <a:off x="2013100" y="2524400"/>
              <a:ext cx="86025" cy="93225"/>
            </a:xfrm>
            <a:custGeom>
              <a:avLst/>
              <a:gdLst/>
              <a:ahLst/>
              <a:cxnLst/>
              <a:rect l="l" t="t" r="r" b="b"/>
              <a:pathLst>
                <a:path w="3441" h="3729" extrusionOk="0">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 name="Google Shape;3577;p62">
              <a:extLst>
                <a:ext uri="{FF2B5EF4-FFF2-40B4-BE49-F238E27FC236}">
                  <a16:creationId xmlns:a16="http://schemas.microsoft.com/office/drawing/2014/main" id="{79008602-77F7-C05D-5E93-3C76957D3020}"/>
                </a:ext>
              </a:extLst>
            </p:cNvPr>
            <p:cNvSpPr/>
            <p:nvPr/>
          </p:nvSpPr>
          <p:spPr>
            <a:xfrm>
              <a:off x="2023550" y="2524400"/>
              <a:ext cx="75575" cy="93225"/>
            </a:xfrm>
            <a:custGeom>
              <a:avLst/>
              <a:gdLst/>
              <a:ahLst/>
              <a:cxnLst/>
              <a:rect l="l" t="t" r="r" b="b"/>
              <a:pathLst>
                <a:path w="3023" h="3729" extrusionOk="0">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5" name="Google Shape;3578;p62">
              <a:extLst>
                <a:ext uri="{FF2B5EF4-FFF2-40B4-BE49-F238E27FC236}">
                  <a16:creationId xmlns:a16="http://schemas.microsoft.com/office/drawing/2014/main" id="{03C57B57-955E-9BAA-49D0-D632ECFE8AC8}"/>
                </a:ext>
              </a:extLst>
            </p:cNvPr>
            <p:cNvSpPr/>
            <p:nvPr/>
          </p:nvSpPr>
          <p:spPr>
            <a:xfrm>
              <a:off x="2016325" y="2517150"/>
              <a:ext cx="182450" cy="106975"/>
            </a:xfrm>
            <a:custGeom>
              <a:avLst/>
              <a:gdLst/>
              <a:ahLst/>
              <a:cxnLst/>
              <a:rect l="l" t="t" r="r" b="b"/>
              <a:pathLst>
                <a:path w="7298" h="4279" extrusionOk="0">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 name="Google Shape;3579;p62">
              <a:extLst>
                <a:ext uri="{FF2B5EF4-FFF2-40B4-BE49-F238E27FC236}">
                  <a16:creationId xmlns:a16="http://schemas.microsoft.com/office/drawing/2014/main" id="{9E5F0DB5-ABA9-6175-E9E7-4A637094DBB0}"/>
                </a:ext>
              </a:extLst>
            </p:cNvPr>
            <p:cNvSpPr/>
            <p:nvPr/>
          </p:nvSpPr>
          <p:spPr>
            <a:xfrm>
              <a:off x="2067750" y="3353725"/>
              <a:ext cx="137450" cy="96575"/>
            </a:xfrm>
            <a:custGeom>
              <a:avLst/>
              <a:gdLst/>
              <a:ahLst/>
              <a:cxnLst/>
              <a:rect l="l" t="t" r="r" b="b"/>
              <a:pathLst>
                <a:path w="5498" h="3863" extrusionOk="0">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 name="Google Shape;3580;p62">
              <a:extLst>
                <a:ext uri="{FF2B5EF4-FFF2-40B4-BE49-F238E27FC236}">
                  <a16:creationId xmlns:a16="http://schemas.microsoft.com/office/drawing/2014/main" id="{BEA3E4E0-1527-4CF1-FF56-311B0A5D19AA}"/>
                </a:ext>
              </a:extLst>
            </p:cNvPr>
            <p:cNvSpPr/>
            <p:nvPr/>
          </p:nvSpPr>
          <p:spPr>
            <a:xfrm>
              <a:off x="2120800" y="2560950"/>
              <a:ext cx="365650" cy="417475"/>
            </a:xfrm>
            <a:custGeom>
              <a:avLst/>
              <a:gdLst/>
              <a:ahLst/>
              <a:cxnLst/>
              <a:rect l="l" t="t" r="r" b="b"/>
              <a:pathLst>
                <a:path w="14626" h="16699" extrusionOk="0">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 name="Google Shape;3581;p62">
              <a:extLst>
                <a:ext uri="{FF2B5EF4-FFF2-40B4-BE49-F238E27FC236}">
                  <a16:creationId xmlns:a16="http://schemas.microsoft.com/office/drawing/2014/main" id="{8AA0A0E9-2C3F-AD46-2A9A-30E3080B16B0}"/>
                </a:ext>
              </a:extLst>
            </p:cNvPr>
            <p:cNvSpPr/>
            <p:nvPr/>
          </p:nvSpPr>
          <p:spPr>
            <a:xfrm>
              <a:off x="2124000" y="2554125"/>
              <a:ext cx="348800" cy="430975"/>
            </a:xfrm>
            <a:custGeom>
              <a:avLst/>
              <a:gdLst/>
              <a:ahLst/>
              <a:cxnLst/>
              <a:rect l="l" t="t" r="r" b="b"/>
              <a:pathLst>
                <a:path w="13952" h="17239" extrusionOk="0">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9" name="Google Shape;3582;p62">
              <a:extLst>
                <a:ext uri="{FF2B5EF4-FFF2-40B4-BE49-F238E27FC236}">
                  <a16:creationId xmlns:a16="http://schemas.microsoft.com/office/drawing/2014/main" id="{4D4D054E-84E7-3C8C-27C7-CCD649489F43}"/>
                </a:ext>
              </a:extLst>
            </p:cNvPr>
            <p:cNvSpPr/>
            <p:nvPr/>
          </p:nvSpPr>
          <p:spPr>
            <a:xfrm>
              <a:off x="2203550" y="2655875"/>
              <a:ext cx="254775" cy="296875"/>
            </a:xfrm>
            <a:custGeom>
              <a:avLst/>
              <a:gdLst/>
              <a:ahLst/>
              <a:cxnLst/>
              <a:rect l="l" t="t" r="r" b="b"/>
              <a:pathLst>
                <a:path w="10191" h="11875" extrusionOk="0">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0" name="Google Shape;3583;p62">
              <a:extLst>
                <a:ext uri="{FF2B5EF4-FFF2-40B4-BE49-F238E27FC236}">
                  <a16:creationId xmlns:a16="http://schemas.microsoft.com/office/drawing/2014/main" id="{9D1F07B9-B245-E142-1D1D-90DFFBA1DF03}"/>
                </a:ext>
              </a:extLst>
            </p:cNvPr>
            <p:cNvSpPr/>
            <p:nvPr/>
          </p:nvSpPr>
          <p:spPr>
            <a:xfrm>
              <a:off x="2254175" y="2833475"/>
              <a:ext cx="89250" cy="68800"/>
            </a:xfrm>
            <a:custGeom>
              <a:avLst/>
              <a:gdLst/>
              <a:ahLst/>
              <a:cxnLst/>
              <a:rect l="l" t="t" r="r" b="b"/>
              <a:pathLst>
                <a:path w="3570" h="2752" extrusionOk="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1" name="Google Shape;3584;p62">
              <a:extLst>
                <a:ext uri="{FF2B5EF4-FFF2-40B4-BE49-F238E27FC236}">
                  <a16:creationId xmlns:a16="http://schemas.microsoft.com/office/drawing/2014/main" id="{6E9754D4-C8FC-FC98-A358-EF98A3EBFB28}"/>
                </a:ext>
              </a:extLst>
            </p:cNvPr>
            <p:cNvSpPr/>
            <p:nvPr/>
          </p:nvSpPr>
          <p:spPr>
            <a:xfrm>
              <a:off x="1974675" y="4962550"/>
              <a:ext cx="249000" cy="116775"/>
            </a:xfrm>
            <a:custGeom>
              <a:avLst/>
              <a:gdLst/>
              <a:ahLst/>
              <a:cxnLst/>
              <a:rect l="l" t="t" r="r" b="b"/>
              <a:pathLst>
                <a:path w="9960" h="4671" extrusionOk="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3585;p62">
              <a:extLst>
                <a:ext uri="{FF2B5EF4-FFF2-40B4-BE49-F238E27FC236}">
                  <a16:creationId xmlns:a16="http://schemas.microsoft.com/office/drawing/2014/main" id="{334982F2-C4EA-4338-7867-55CC27160634}"/>
                </a:ext>
              </a:extLst>
            </p:cNvPr>
            <p:cNvSpPr/>
            <p:nvPr/>
          </p:nvSpPr>
          <p:spPr>
            <a:xfrm>
              <a:off x="1969700" y="4955525"/>
              <a:ext cx="258000" cy="130800"/>
            </a:xfrm>
            <a:custGeom>
              <a:avLst/>
              <a:gdLst/>
              <a:ahLst/>
              <a:cxnLst/>
              <a:rect l="l" t="t" r="r" b="b"/>
              <a:pathLst>
                <a:path w="10320" h="5232" extrusionOk="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3" name="Google Shape;3586;p62">
              <a:extLst>
                <a:ext uri="{FF2B5EF4-FFF2-40B4-BE49-F238E27FC236}">
                  <a16:creationId xmlns:a16="http://schemas.microsoft.com/office/drawing/2014/main" id="{949E8D70-703F-FB2B-42BA-8B926C1FD438}"/>
                </a:ext>
              </a:extLst>
            </p:cNvPr>
            <p:cNvSpPr/>
            <p:nvPr/>
          </p:nvSpPr>
          <p:spPr>
            <a:xfrm>
              <a:off x="1977750" y="5042900"/>
              <a:ext cx="245925" cy="36350"/>
            </a:xfrm>
            <a:custGeom>
              <a:avLst/>
              <a:gdLst/>
              <a:ahLst/>
              <a:cxnLst/>
              <a:rect l="l" t="t" r="r" b="b"/>
              <a:pathLst>
                <a:path w="9837" h="1454" extrusionOk="0">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3587;p62">
              <a:extLst>
                <a:ext uri="{FF2B5EF4-FFF2-40B4-BE49-F238E27FC236}">
                  <a16:creationId xmlns:a16="http://schemas.microsoft.com/office/drawing/2014/main" id="{7BEDDB88-ABB8-7B6A-5F26-D5B7B1838BC6}"/>
                </a:ext>
              </a:extLst>
            </p:cNvPr>
            <p:cNvSpPr/>
            <p:nvPr/>
          </p:nvSpPr>
          <p:spPr>
            <a:xfrm>
              <a:off x="1970525" y="5036475"/>
              <a:ext cx="257175" cy="49850"/>
            </a:xfrm>
            <a:custGeom>
              <a:avLst/>
              <a:gdLst/>
              <a:ahLst/>
              <a:cxnLst/>
              <a:rect l="l" t="t" r="r" b="b"/>
              <a:pathLst>
                <a:path w="10287" h="1994" extrusionOk="0">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5" name="Google Shape;3588;p62">
              <a:extLst>
                <a:ext uri="{FF2B5EF4-FFF2-40B4-BE49-F238E27FC236}">
                  <a16:creationId xmlns:a16="http://schemas.microsoft.com/office/drawing/2014/main" id="{619CAD81-842C-950F-8377-AC0A1D36407C}"/>
                </a:ext>
              </a:extLst>
            </p:cNvPr>
            <p:cNvSpPr/>
            <p:nvPr/>
          </p:nvSpPr>
          <p:spPr>
            <a:xfrm>
              <a:off x="1259325" y="4948900"/>
              <a:ext cx="232650" cy="183350"/>
            </a:xfrm>
            <a:custGeom>
              <a:avLst/>
              <a:gdLst/>
              <a:ahLst/>
              <a:cxnLst/>
              <a:rect l="l" t="t" r="r" b="b"/>
              <a:pathLst>
                <a:path w="9306" h="7334" extrusionOk="0">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6" name="Google Shape;3589;p62">
              <a:extLst>
                <a:ext uri="{FF2B5EF4-FFF2-40B4-BE49-F238E27FC236}">
                  <a16:creationId xmlns:a16="http://schemas.microsoft.com/office/drawing/2014/main" id="{DAB6D83A-DD39-D527-82D0-F1B30CCFFC9C}"/>
                </a:ext>
              </a:extLst>
            </p:cNvPr>
            <p:cNvSpPr/>
            <p:nvPr/>
          </p:nvSpPr>
          <p:spPr>
            <a:xfrm>
              <a:off x="1255300" y="4942425"/>
              <a:ext cx="238700" cy="196150"/>
            </a:xfrm>
            <a:custGeom>
              <a:avLst/>
              <a:gdLst/>
              <a:ahLst/>
              <a:cxnLst/>
              <a:rect l="l" t="t" r="r" b="b"/>
              <a:pathLst>
                <a:path w="9548" h="7846" extrusionOk="0">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7" name="Google Shape;3590;p62">
              <a:extLst>
                <a:ext uri="{FF2B5EF4-FFF2-40B4-BE49-F238E27FC236}">
                  <a16:creationId xmlns:a16="http://schemas.microsoft.com/office/drawing/2014/main" id="{4F6CB749-3BA6-B899-7415-FBDEDC26B8AC}"/>
                </a:ext>
              </a:extLst>
            </p:cNvPr>
            <p:cNvSpPr/>
            <p:nvPr/>
          </p:nvSpPr>
          <p:spPr>
            <a:xfrm>
              <a:off x="1259325" y="4995500"/>
              <a:ext cx="227450" cy="136700"/>
            </a:xfrm>
            <a:custGeom>
              <a:avLst/>
              <a:gdLst/>
              <a:ahLst/>
              <a:cxnLst/>
              <a:rect l="l" t="t" r="r" b="b"/>
              <a:pathLst>
                <a:path w="9098" h="5468" extrusionOk="0">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8" name="Google Shape;3591;p62">
              <a:extLst>
                <a:ext uri="{FF2B5EF4-FFF2-40B4-BE49-F238E27FC236}">
                  <a16:creationId xmlns:a16="http://schemas.microsoft.com/office/drawing/2014/main" id="{1B1662C6-D913-6DCA-302D-B286C5E7383D}"/>
                </a:ext>
              </a:extLst>
            </p:cNvPr>
            <p:cNvSpPr/>
            <p:nvPr/>
          </p:nvSpPr>
          <p:spPr>
            <a:xfrm>
              <a:off x="1255300" y="4989075"/>
              <a:ext cx="238700" cy="149500"/>
            </a:xfrm>
            <a:custGeom>
              <a:avLst/>
              <a:gdLst/>
              <a:ahLst/>
              <a:cxnLst/>
              <a:rect l="l" t="t" r="r" b="b"/>
              <a:pathLst>
                <a:path w="9548" h="5980" extrusionOk="0">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9" name="Google Shape;3592;p62">
              <a:extLst>
                <a:ext uri="{FF2B5EF4-FFF2-40B4-BE49-F238E27FC236}">
                  <a16:creationId xmlns:a16="http://schemas.microsoft.com/office/drawing/2014/main" id="{39F32388-59AA-9A94-0962-2C9BF20E50CB}"/>
                </a:ext>
              </a:extLst>
            </p:cNvPr>
            <p:cNvSpPr/>
            <p:nvPr/>
          </p:nvSpPr>
          <p:spPr>
            <a:xfrm>
              <a:off x="1608075" y="3506400"/>
              <a:ext cx="458900" cy="1476275"/>
            </a:xfrm>
            <a:custGeom>
              <a:avLst/>
              <a:gdLst/>
              <a:ahLst/>
              <a:cxnLst/>
              <a:rect l="l" t="t" r="r" b="b"/>
              <a:pathLst>
                <a:path w="18356" h="59051" extrusionOk="0">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0" name="Google Shape;3593;p62">
              <a:extLst>
                <a:ext uri="{FF2B5EF4-FFF2-40B4-BE49-F238E27FC236}">
                  <a16:creationId xmlns:a16="http://schemas.microsoft.com/office/drawing/2014/main" id="{108DC0FE-84C0-E8AB-45AD-8DD4D7E4E058}"/>
                </a:ext>
              </a:extLst>
            </p:cNvPr>
            <p:cNvSpPr/>
            <p:nvPr/>
          </p:nvSpPr>
          <p:spPr>
            <a:xfrm>
              <a:off x="1606475" y="3499650"/>
              <a:ext cx="466925" cy="1489450"/>
            </a:xfrm>
            <a:custGeom>
              <a:avLst/>
              <a:gdLst/>
              <a:ahLst/>
              <a:cxnLst/>
              <a:rect l="l" t="t" r="r" b="b"/>
              <a:pathLst>
                <a:path w="18677" h="59578" extrusionOk="0">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1" name="Google Shape;3594;p62">
              <a:extLst>
                <a:ext uri="{FF2B5EF4-FFF2-40B4-BE49-F238E27FC236}">
                  <a16:creationId xmlns:a16="http://schemas.microsoft.com/office/drawing/2014/main" id="{8E75E828-0987-CDAB-BF7A-1E3146EF9B98}"/>
                </a:ext>
              </a:extLst>
            </p:cNvPr>
            <p:cNvSpPr/>
            <p:nvPr/>
          </p:nvSpPr>
          <p:spPr>
            <a:xfrm>
              <a:off x="1318775" y="3717750"/>
              <a:ext cx="634875" cy="1260100"/>
            </a:xfrm>
            <a:custGeom>
              <a:avLst/>
              <a:gdLst/>
              <a:ahLst/>
              <a:cxnLst/>
              <a:rect l="l" t="t" r="r" b="b"/>
              <a:pathLst>
                <a:path w="25395" h="50404" extrusionOk="0">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2" name="Google Shape;3595;p62">
              <a:extLst>
                <a:ext uri="{FF2B5EF4-FFF2-40B4-BE49-F238E27FC236}">
                  <a16:creationId xmlns:a16="http://schemas.microsoft.com/office/drawing/2014/main" id="{8EFD68DC-B7AB-868C-71B4-A80134F72B14}"/>
                </a:ext>
              </a:extLst>
            </p:cNvPr>
            <p:cNvSpPr/>
            <p:nvPr/>
          </p:nvSpPr>
          <p:spPr>
            <a:xfrm>
              <a:off x="1311550" y="3711175"/>
              <a:ext cx="649350" cy="1273425"/>
            </a:xfrm>
            <a:custGeom>
              <a:avLst/>
              <a:gdLst/>
              <a:ahLst/>
              <a:cxnLst/>
              <a:rect l="l" t="t" r="r" b="b"/>
              <a:pathLst>
                <a:path w="25974" h="50937" extrusionOk="0">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3" name="Google Shape;3596;p62">
              <a:extLst>
                <a:ext uri="{FF2B5EF4-FFF2-40B4-BE49-F238E27FC236}">
                  <a16:creationId xmlns:a16="http://schemas.microsoft.com/office/drawing/2014/main" id="{5482FD82-DA39-1FAA-A93B-39AAEE27E945}"/>
                </a:ext>
              </a:extLst>
            </p:cNvPr>
            <p:cNvSpPr/>
            <p:nvPr/>
          </p:nvSpPr>
          <p:spPr>
            <a:xfrm>
              <a:off x="1848375" y="3941000"/>
              <a:ext cx="67525" cy="394925"/>
            </a:xfrm>
            <a:custGeom>
              <a:avLst/>
              <a:gdLst/>
              <a:ahLst/>
              <a:cxnLst/>
              <a:rect l="l" t="t" r="r" b="b"/>
              <a:pathLst>
                <a:path w="2701" h="15797" extrusionOk="0">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4" name="Google Shape;3597;p62">
              <a:extLst>
                <a:ext uri="{FF2B5EF4-FFF2-40B4-BE49-F238E27FC236}">
                  <a16:creationId xmlns:a16="http://schemas.microsoft.com/office/drawing/2014/main" id="{A03BA8D4-57F4-CE07-EE18-77ACF6EDBBE4}"/>
                </a:ext>
              </a:extLst>
            </p:cNvPr>
            <p:cNvSpPr/>
            <p:nvPr/>
          </p:nvSpPr>
          <p:spPr>
            <a:xfrm>
              <a:off x="1633800" y="3761650"/>
              <a:ext cx="54675" cy="233375"/>
            </a:xfrm>
            <a:custGeom>
              <a:avLst/>
              <a:gdLst/>
              <a:ahLst/>
              <a:cxnLst/>
              <a:rect l="l" t="t" r="r" b="b"/>
              <a:pathLst>
                <a:path w="2187" h="9335" extrusionOk="0">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 name="Google Shape;3598;p62">
              <a:extLst>
                <a:ext uri="{FF2B5EF4-FFF2-40B4-BE49-F238E27FC236}">
                  <a16:creationId xmlns:a16="http://schemas.microsoft.com/office/drawing/2014/main" id="{95269355-6442-6FAB-0C2E-245ACACCF1A4}"/>
                </a:ext>
              </a:extLst>
            </p:cNvPr>
            <p:cNvSpPr/>
            <p:nvPr/>
          </p:nvSpPr>
          <p:spPr>
            <a:xfrm>
              <a:off x="1827475" y="3665300"/>
              <a:ext cx="123775" cy="93475"/>
            </a:xfrm>
            <a:custGeom>
              <a:avLst/>
              <a:gdLst/>
              <a:ahLst/>
              <a:cxnLst/>
              <a:rect l="l" t="t" r="r" b="b"/>
              <a:pathLst>
                <a:path w="4951" h="3739" extrusionOk="0">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6" name="Google Shape;3599;p62">
              <a:extLst>
                <a:ext uri="{FF2B5EF4-FFF2-40B4-BE49-F238E27FC236}">
                  <a16:creationId xmlns:a16="http://schemas.microsoft.com/office/drawing/2014/main" id="{6F32CE78-853A-2369-5E7A-D909354F81DC}"/>
                </a:ext>
              </a:extLst>
            </p:cNvPr>
            <p:cNvSpPr/>
            <p:nvPr/>
          </p:nvSpPr>
          <p:spPr>
            <a:xfrm>
              <a:off x="1726225" y="3634675"/>
              <a:ext cx="181625" cy="758150"/>
            </a:xfrm>
            <a:custGeom>
              <a:avLst/>
              <a:gdLst/>
              <a:ahLst/>
              <a:cxnLst/>
              <a:rect l="l" t="t" r="r" b="b"/>
              <a:pathLst>
                <a:path w="7265" h="30326" extrusionOk="0">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7" name="Google Shape;3600;p62">
              <a:extLst>
                <a:ext uri="{FF2B5EF4-FFF2-40B4-BE49-F238E27FC236}">
                  <a16:creationId xmlns:a16="http://schemas.microsoft.com/office/drawing/2014/main" id="{D9D012CB-F272-FFA0-78DB-EDEC4BB4E49E}"/>
                </a:ext>
              </a:extLst>
            </p:cNvPr>
            <p:cNvSpPr/>
            <p:nvPr/>
          </p:nvSpPr>
          <p:spPr>
            <a:xfrm>
              <a:off x="1690850" y="4417675"/>
              <a:ext cx="32975" cy="40550"/>
            </a:xfrm>
            <a:custGeom>
              <a:avLst/>
              <a:gdLst/>
              <a:ahLst/>
              <a:cxnLst/>
              <a:rect l="l" t="t" r="r" b="b"/>
              <a:pathLst>
                <a:path w="1319" h="1622" extrusionOk="0">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grpSp>
      <p:pic>
        <p:nvPicPr>
          <p:cNvPr id="88" name="Picture 2">
            <a:extLst>
              <a:ext uri="{FF2B5EF4-FFF2-40B4-BE49-F238E27FC236}">
                <a16:creationId xmlns:a16="http://schemas.microsoft.com/office/drawing/2014/main" id="{3A65407B-4C8D-1C45-34EB-260D728ED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2" y="-10880"/>
            <a:ext cx="1666769" cy="1282358"/>
          </a:xfrm>
          <a:prstGeom prst="rect">
            <a:avLst/>
          </a:prstGeom>
          <a:noFill/>
          <a:extLst>
            <a:ext uri="{909E8E84-426E-40DD-AFC4-6F175D3DCCD1}">
              <a14:hiddenFill xmlns:a14="http://schemas.microsoft.com/office/drawing/2010/main">
                <a:solidFill>
                  <a:srgbClr val="FFFFFF"/>
                </a:solidFill>
              </a14:hiddenFill>
            </a:ext>
          </a:extLst>
        </p:spPr>
      </p:pic>
      <p:sp>
        <p:nvSpPr>
          <p:cNvPr id="89" name="CuadroTexto 88">
            <a:extLst>
              <a:ext uri="{FF2B5EF4-FFF2-40B4-BE49-F238E27FC236}">
                <a16:creationId xmlns:a16="http://schemas.microsoft.com/office/drawing/2014/main" id="{0B2667ED-E86A-F216-D890-C1989391A2D0}"/>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25</a:t>
            </a:r>
          </a:p>
        </p:txBody>
      </p:sp>
    </p:spTree>
    <p:extLst>
      <p:ext uri="{BB962C8B-B14F-4D97-AF65-F5344CB8AC3E}">
        <p14:creationId xmlns:p14="http://schemas.microsoft.com/office/powerpoint/2010/main" val="23895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p60"/>
          <p:cNvSpPr txBox="1">
            <a:spLocks noGrp="1"/>
          </p:cNvSpPr>
          <p:nvPr>
            <p:ph type="title" idx="4294967295"/>
          </p:nvPr>
        </p:nvSpPr>
        <p:spPr>
          <a:xfrm>
            <a:off x="1597152" y="374714"/>
            <a:ext cx="5495925"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Desempeño Modelos Clasificador CPV</a:t>
            </a:r>
            <a:endParaRPr dirty="0"/>
          </a:p>
        </p:txBody>
      </p:sp>
      <p:graphicFrame>
        <p:nvGraphicFramePr>
          <p:cNvPr id="3493" name="Google Shape;3493;p60"/>
          <p:cNvGraphicFramePr/>
          <p:nvPr>
            <p:extLst>
              <p:ext uri="{D42A27DB-BD31-4B8C-83A1-F6EECF244321}">
                <p14:modId xmlns:p14="http://schemas.microsoft.com/office/powerpoint/2010/main" val="15333768"/>
              </p:ext>
            </p:extLst>
          </p:nvPr>
        </p:nvGraphicFramePr>
        <p:xfrm>
          <a:off x="1128713" y="1448224"/>
          <a:ext cx="6886574" cy="1981080"/>
        </p:xfrm>
        <a:graphic>
          <a:graphicData uri="http://schemas.openxmlformats.org/drawingml/2006/table">
            <a:tbl>
              <a:tblPr>
                <a:noFill/>
                <a:tableStyleId>{57544B02-FB22-4F1C-95EF-1E09879F2161}</a:tableStyleId>
              </a:tblPr>
              <a:tblGrid>
                <a:gridCol w="1346449">
                  <a:extLst>
                    <a:ext uri="{9D8B030D-6E8A-4147-A177-3AD203B41FA5}">
                      <a16:colId xmlns:a16="http://schemas.microsoft.com/office/drawing/2014/main" val="20000"/>
                    </a:ext>
                  </a:extLst>
                </a:gridCol>
                <a:gridCol w="1346449">
                  <a:extLst>
                    <a:ext uri="{9D8B030D-6E8A-4147-A177-3AD203B41FA5}">
                      <a16:colId xmlns:a16="http://schemas.microsoft.com/office/drawing/2014/main" val="20001"/>
                    </a:ext>
                  </a:extLst>
                </a:gridCol>
                <a:gridCol w="1346449">
                  <a:extLst>
                    <a:ext uri="{9D8B030D-6E8A-4147-A177-3AD203B41FA5}">
                      <a16:colId xmlns:a16="http://schemas.microsoft.com/office/drawing/2014/main" val="20002"/>
                    </a:ext>
                  </a:extLst>
                </a:gridCol>
                <a:gridCol w="1346449">
                  <a:extLst>
                    <a:ext uri="{9D8B030D-6E8A-4147-A177-3AD203B41FA5}">
                      <a16:colId xmlns:a16="http://schemas.microsoft.com/office/drawing/2014/main" val="20003"/>
                    </a:ext>
                  </a:extLst>
                </a:gridCol>
                <a:gridCol w="1500778">
                  <a:extLst>
                    <a:ext uri="{9D8B030D-6E8A-4147-A177-3AD203B41FA5}">
                      <a16:colId xmlns:a16="http://schemas.microsoft.com/office/drawing/2014/main" val="1321347103"/>
                    </a:ext>
                  </a:extLst>
                </a:gridCol>
              </a:tblGrid>
              <a:tr h="588977">
                <a:tc>
                  <a:txBody>
                    <a:bodyPr/>
                    <a:lstStyle/>
                    <a:p>
                      <a:pPr marL="0" lvl="0" indent="0" algn="ctr" rtl="0">
                        <a:spcBef>
                          <a:spcPts val="0"/>
                        </a:spcBef>
                        <a:spcAft>
                          <a:spcPts val="0"/>
                        </a:spcAft>
                        <a:buNone/>
                      </a:pPr>
                      <a:r>
                        <a:rPr lang="es-MX" sz="1400" dirty="0">
                          <a:solidFill>
                            <a:srgbClr val="595959"/>
                          </a:solidFill>
                          <a:latin typeface="Barlow Semi Condensed Medium"/>
                          <a:ea typeface="Barlow Semi Condensed Medium"/>
                          <a:cs typeface="Barlow Semi Condensed Medium"/>
                          <a:sym typeface="Barlow Semi Condensed Medium"/>
                        </a:rPr>
                        <a:t>Modelo\Vector</a:t>
                      </a:r>
                      <a:endParaRPr sz="1400" dirty="0">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400" dirty="0">
                          <a:solidFill>
                            <a:schemeClr val="dk2"/>
                          </a:solidFill>
                          <a:latin typeface="Barlow Semi Condensed Medium"/>
                          <a:ea typeface="Barlow Semi Condensed Medium"/>
                          <a:cs typeface="Barlow Semi Condensed Medium"/>
                          <a:sym typeface="Barlow Semi Condensed Medium"/>
                        </a:rPr>
                        <a:t>CountVectorizer</a:t>
                      </a:r>
                      <a:endParaRPr sz="140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MX" sz="1400" b="1" dirty="0">
                          <a:solidFill>
                            <a:schemeClr val="dk2"/>
                          </a:solidFill>
                          <a:latin typeface="Barlow Semi Condensed Medium"/>
                          <a:ea typeface="Barlow Semi Condensed Medium"/>
                          <a:cs typeface="Barlow Semi Condensed Medium"/>
                          <a:sym typeface="Barlow Semi Condensed Medium"/>
                        </a:rPr>
                        <a:t>TF-IDF</a:t>
                      </a:r>
                      <a:endParaRPr sz="1400" b="1"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400" dirty="0">
                          <a:solidFill>
                            <a:schemeClr val="dk2"/>
                          </a:solidFill>
                          <a:latin typeface="Barlow Semi Condensed Medium"/>
                          <a:ea typeface="Barlow Semi Condensed Medium"/>
                          <a:cs typeface="Barlow Semi Condensed Medium"/>
                          <a:sym typeface="Barlow Semi Condensed Medium"/>
                        </a:rPr>
                        <a:t>Word2Vec</a:t>
                      </a:r>
                      <a:endParaRPr sz="140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lgn="ctr">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MX" sz="1400" dirty="0" err="1">
                          <a:solidFill>
                            <a:schemeClr val="dk2"/>
                          </a:solidFill>
                          <a:latin typeface="Barlow Semi Condensed Medium"/>
                          <a:ea typeface="Barlow Semi Condensed Medium"/>
                          <a:cs typeface="Barlow Semi Condensed Medium"/>
                          <a:sym typeface="Barlow Semi Condensed Medium"/>
                        </a:rPr>
                        <a:t>Sentence</a:t>
                      </a:r>
                      <a:r>
                        <a:rPr lang="es-MX" sz="1400" dirty="0">
                          <a:solidFill>
                            <a:schemeClr val="dk2"/>
                          </a:solidFill>
                          <a:latin typeface="Barlow Semi Condensed Medium"/>
                          <a:ea typeface="Barlow Semi Condensed Medium"/>
                          <a:cs typeface="Barlow Semi Condensed Medium"/>
                          <a:sym typeface="Barlow Semi Condensed Medium"/>
                        </a:rPr>
                        <a:t> </a:t>
                      </a:r>
                      <a:r>
                        <a:rPr lang="es-MX" sz="1400" dirty="0" err="1">
                          <a:solidFill>
                            <a:schemeClr val="dk2"/>
                          </a:solidFill>
                          <a:latin typeface="Barlow Semi Condensed Medium"/>
                          <a:ea typeface="Barlow Semi Condensed Medium"/>
                          <a:cs typeface="Barlow Semi Condensed Medium"/>
                          <a:sym typeface="Barlow Semi Condensed Medium"/>
                        </a:rPr>
                        <a:t>Transformer</a:t>
                      </a:r>
                      <a:endParaRPr sz="140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lgn="ctr">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0035">
                <a:tc>
                  <a:txBody>
                    <a:bodyPr/>
                    <a:lstStyle/>
                    <a:p>
                      <a:pPr marL="0" lvl="0" indent="0" algn="ctr" rtl="0">
                        <a:spcBef>
                          <a:spcPts val="0"/>
                        </a:spcBef>
                        <a:spcAft>
                          <a:spcPts val="0"/>
                        </a:spcAft>
                        <a:buNone/>
                      </a:pPr>
                      <a:r>
                        <a:rPr lang="en" sz="1600" dirty="0">
                          <a:solidFill>
                            <a:schemeClr val="accent1"/>
                          </a:solidFill>
                          <a:latin typeface="Barlow Semi Condensed Medium"/>
                          <a:ea typeface="Barlow Semi Condensed Medium"/>
                          <a:cs typeface="Barlow Semi Condensed Medium"/>
                          <a:sym typeface="Barlow Semi Condensed Medium"/>
                        </a:rPr>
                        <a:t>MultinomialNB</a:t>
                      </a:r>
                      <a:endParaRPr sz="1400"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0.77</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0.77</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0.54</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0.47</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7311">
                <a:tc>
                  <a:txBody>
                    <a:bodyPr/>
                    <a:lstStyle/>
                    <a:p>
                      <a:pPr marL="0" lvl="0" indent="0" algn="ctr" rtl="0">
                        <a:spcBef>
                          <a:spcPts val="0"/>
                        </a:spcBef>
                        <a:spcAft>
                          <a:spcPts val="0"/>
                        </a:spcAft>
                        <a:buNone/>
                      </a:pPr>
                      <a:r>
                        <a:rPr lang="en" sz="1600" b="1" dirty="0">
                          <a:solidFill>
                            <a:schemeClr val="accent1"/>
                          </a:solidFill>
                          <a:latin typeface="Barlow Semi Condensed Medium"/>
                          <a:ea typeface="Barlow Semi Condensed Medium"/>
                          <a:cs typeface="Barlow Semi Condensed Medium"/>
                          <a:sym typeface="Barlow Semi Condensed Medium"/>
                        </a:rPr>
                        <a:t>SVM lineal</a:t>
                      </a:r>
                      <a:endParaRPr sz="1600" b="1"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dirty="0">
                          <a:solidFill>
                            <a:schemeClr val="dk2"/>
                          </a:solidFill>
                          <a:latin typeface="Barlow Semi Condensed"/>
                          <a:ea typeface="Barlow Semi Condensed"/>
                          <a:cs typeface="Barlow Semi Condensed"/>
                          <a:sym typeface="Barlow Semi Condensed"/>
                        </a:rPr>
                        <a:t>0.84</a:t>
                      </a:r>
                      <a:endParaRPr sz="1800" b="1"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b="1" dirty="0">
                          <a:solidFill>
                            <a:schemeClr val="dk2"/>
                          </a:solidFill>
                          <a:latin typeface="Barlow Semi Condensed"/>
                          <a:ea typeface="Barlow Semi Condensed"/>
                          <a:cs typeface="Barlow Semi Condensed"/>
                          <a:sym typeface="Barlow Semi Condensed"/>
                        </a:rPr>
                        <a:t>0.84</a:t>
                      </a:r>
                      <a:endParaRPr sz="1800" b="1"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0.65</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0.39</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50442">
                <a:tc>
                  <a:txBody>
                    <a:bodyPr/>
                    <a:lstStyle/>
                    <a:p>
                      <a:pPr marL="0" lvl="0" indent="0" algn="ctr" rtl="0">
                        <a:spcBef>
                          <a:spcPts val="0"/>
                        </a:spcBef>
                        <a:spcAft>
                          <a:spcPts val="0"/>
                        </a:spcAft>
                        <a:buNone/>
                      </a:pPr>
                      <a:r>
                        <a:rPr lang="en" sz="1600" dirty="0">
                          <a:solidFill>
                            <a:schemeClr val="accent1"/>
                          </a:solidFill>
                          <a:latin typeface="Barlow Semi Condensed Medium"/>
                          <a:ea typeface="Barlow Semi Condensed Medium"/>
                          <a:cs typeface="Barlow Semi Condensed Medium"/>
                          <a:sym typeface="Barlow Semi Condensed Medium"/>
                        </a:rPr>
                        <a:t>SGDClassifier</a:t>
                      </a:r>
                      <a:endParaRPr sz="1600"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0.78</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0.80</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0.49</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0.54</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 name="Google Shape;2648;p48">
            <a:extLst>
              <a:ext uri="{FF2B5EF4-FFF2-40B4-BE49-F238E27FC236}">
                <a16:creationId xmlns:a16="http://schemas.microsoft.com/office/drawing/2014/main" id="{9F192E3F-730A-070E-5278-DF5101894A73}"/>
              </a:ext>
            </a:extLst>
          </p:cNvPr>
          <p:cNvSpPr txBox="1"/>
          <p:nvPr/>
        </p:nvSpPr>
        <p:spPr>
          <a:xfrm>
            <a:off x="6575249" y="4400203"/>
            <a:ext cx="1577506"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Modelo clasificador de 45 divisiones CPV</a:t>
            </a:r>
            <a:endParaRPr sz="1200" dirty="0">
              <a:solidFill>
                <a:schemeClr val="dk2"/>
              </a:solidFill>
              <a:latin typeface="Barlow Semi Condensed"/>
              <a:ea typeface="Barlow Semi Condensed"/>
              <a:cs typeface="Barlow Semi Condensed"/>
              <a:sym typeface="Barlow Semi Condensed"/>
            </a:endParaRPr>
          </a:p>
        </p:txBody>
      </p:sp>
      <p:sp>
        <p:nvSpPr>
          <p:cNvPr id="7" name="CuadroTexto 6">
            <a:extLst>
              <a:ext uri="{FF2B5EF4-FFF2-40B4-BE49-F238E27FC236}">
                <a16:creationId xmlns:a16="http://schemas.microsoft.com/office/drawing/2014/main" id="{A85F4651-543B-3CED-BFC0-ABF335D5D18F}"/>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26</a:t>
            </a:r>
          </a:p>
        </p:txBody>
      </p:sp>
      <p:sp>
        <p:nvSpPr>
          <p:cNvPr id="8" name="Google Shape;920;p25">
            <a:extLst>
              <a:ext uri="{FF2B5EF4-FFF2-40B4-BE49-F238E27FC236}">
                <a16:creationId xmlns:a16="http://schemas.microsoft.com/office/drawing/2014/main" id="{01F8FC74-3D96-F354-EA4A-A2E0DF3D542A}"/>
              </a:ext>
            </a:extLst>
          </p:cNvPr>
          <p:cNvSpPr txBox="1"/>
          <p:nvPr/>
        </p:nvSpPr>
        <p:spPr>
          <a:xfrm>
            <a:off x="3514300" y="3429304"/>
            <a:ext cx="4645544" cy="2548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dk2"/>
                </a:solidFill>
                <a:latin typeface="Barlow Semi Condensed Medium"/>
                <a:sym typeface="Fira Sans Extra Condensed"/>
              </a:rPr>
              <a:t>Tabla comparativa del desempeño de los modelos de clasificación CPV.  </a:t>
            </a:r>
            <a:endParaRPr sz="1200" dirty="0">
              <a:solidFill>
                <a:schemeClr val="dk2"/>
              </a:solidFill>
              <a:latin typeface="Barlow Semi Condensed Medium"/>
              <a:sym typeface="Fira Sans Extra Condensed"/>
            </a:endParaRPr>
          </a:p>
        </p:txBody>
      </p:sp>
      <p:pic>
        <p:nvPicPr>
          <p:cNvPr id="9" name="Picture 2">
            <a:extLst>
              <a:ext uri="{FF2B5EF4-FFF2-40B4-BE49-F238E27FC236}">
                <a16:creationId xmlns:a16="http://schemas.microsoft.com/office/drawing/2014/main" id="{574DC0C0-17A6-3D61-373D-4172D02D6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p60"/>
          <p:cNvSpPr txBox="1">
            <a:spLocks noGrp="1"/>
          </p:cNvSpPr>
          <p:nvPr>
            <p:ph type="title" idx="4294967295"/>
          </p:nvPr>
        </p:nvSpPr>
        <p:spPr>
          <a:xfrm>
            <a:off x="1538957" y="374714"/>
            <a:ext cx="5680993" cy="5730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Desempeño Modelos Clasificador CUCoP</a:t>
            </a:r>
            <a:endParaRPr dirty="0"/>
          </a:p>
        </p:txBody>
      </p:sp>
      <p:graphicFrame>
        <p:nvGraphicFramePr>
          <p:cNvPr id="3493" name="Google Shape;3493;p60"/>
          <p:cNvGraphicFramePr/>
          <p:nvPr>
            <p:extLst>
              <p:ext uri="{D42A27DB-BD31-4B8C-83A1-F6EECF244321}">
                <p14:modId xmlns:p14="http://schemas.microsoft.com/office/powerpoint/2010/main" val="652014303"/>
              </p:ext>
            </p:extLst>
          </p:nvPr>
        </p:nvGraphicFramePr>
        <p:xfrm>
          <a:off x="1128713" y="1448224"/>
          <a:ext cx="6886574" cy="1981080"/>
        </p:xfrm>
        <a:graphic>
          <a:graphicData uri="http://schemas.openxmlformats.org/drawingml/2006/table">
            <a:tbl>
              <a:tblPr>
                <a:noFill/>
                <a:tableStyleId>{57544B02-FB22-4F1C-95EF-1E09879F2161}</a:tableStyleId>
              </a:tblPr>
              <a:tblGrid>
                <a:gridCol w="1346449">
                  <a:extLst>
                    <a:ext uri="{9D8B030D-6E8A-4147-A177-3AD203B41FA5}">
                      <a16:colId xmlns:a16="http://schemas.microsoft.com/office/drawing/2014/main" val="20000"/>
                    </a:ext>
                  </a:extLst>
                </a:gridCol>
                <a:gridCol w="1346449">
                  <a:extLst>
                    <a:ext uri="{9D8B030D-6E8A-4147-A177-3AD203B41FA5}">
                      <a16:colId xmlns:a16="http://schemas.microsoft.com/office/drawing/2014/main" val="20001"/>
                    </a:ext>
                  </a:extLst>
                </a:gridCol>
                <a:gridCol w="1346449">
                  <a:extLst>
                    <a:ext uri="{9D8B030D-6E8A-4147-A177-3AD203B41FA5}">
                      <a16:colId xmlns:a16="http://schemas.microsoft.com/office/drawing/2014/main" val="20002"/>
                    </a:ext>
                  </a:extLst>
                </a:gridCol>
                <a:gridCol w="1346449">
                  <a:extLst>
                    <a:ext uri="{9D8B030D-6E8A-4147-A177-3AD203B41FA5}">
                      <a16:colId xmlns:a16="http://schemas.microsoft.com/office/drawing/2014/main" val="20003"/>
                    </a:ext>
                  </a:extLst>
                </a:gridCol>
                <a:gridCol w="1500778">
                  <a:extLst>
                    <a:ext uri="{9D8B030D-6E8A-4147-A177-3AD203B41FA5}">
                      <a16:colId xmlns:a16="http://schemas.microsoft.com/office/drawing/2014/main" val="1321347103"/>
                    </a:ext>
                  </a:extLst>
                </a:gridCol>
              </a:tblGrid>
              <a:tr h="588977">
                <a:tc>
                  <a:txBody>
                    <a:bodyPr/>
                    <a:lstStyle/>
                    <a:p>
                      <a:pPr marL="0" lvl="0" indent="0" algn="ctr" rtl="0">
                        <a:spcBef>
                          <a:spcPts val="0"/>
                        </a:spcBef>
                        <a:spcAft>
                          <a:spcPts val="0"/>
                        </a:spcAft>
                        <a:buNone/>
                      </a:pPr>
                      <a:r>
                        <a:rPr lang="es-MX" sz="1400" dirty="0">
                          <a:solidFill>
                            <a:srgbClr val="595959"/>
                          </a:solidFill>
                          <a:latin typeface="Barlow Semi Condensed Medium"/>
                          <a:ea typeface="Barlow Semi Condensed Medium"/>
                          <a:cs typeface="Barlow Semi Condensed Medium"/>
                          <a:sym typeface="Barlow Semi Condensed Medium"/>
                        </a:rPr>
                        <a:t>Modelo\Vector</a:t>
                      </a:r>
                      <a:endParaRPr sz="1400" dirty="0">
                        <a:solidFill>
                          <a:srgbClr val="595959"/>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400" b="1" dirty="0">
                          <a:solidFill>
                            <a:schemeClr val="dk2"/>
                          </a:solidFill>
                          <a:latin typeface="Barlow Semi Condensed Medium"/>
                          <a:ea typeface="Barlow Semi Condensed Medium"/>
                          <a:cs typeface="Barlow Semi Condensed Medium"/>
                          <a:sym typeface="Barlow Semi Condensed Medium"/>
                        </a:rPr>
                        <a:t>CountVectorizer</a:t>
                      </a:r>
                      <a:endParaRPr sz="1400" b="1"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MX" sz="1400" b="0" dirty="0">
                          <a:solidFill>
                            <a:schemeClr val="dk2"/>
                          </a:solidFill>
                          <a:latin typeface="Barlow Semi Condensed Medium"/>
                          <a:ea typeface="Barlow Semi Condensed Medium"/>
                          <a:cs typeface="Barlow Semi Condensed Medium"/>
                          <a:sym typeface="Barlow Semi Condensed Medium"/>
                        </a:rPr>
                        <a:t>TF-IDF</a:t>
                      </a:r>
                      <a:endParaRPr sz="1400" b="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n" sz="1400" dirty="0">
                          <a:solidFill>
                            <a:schemeClr val="dk2"/>
                          </a:solidFill>
                          <a:latin typeface="Barlow Semi Condensed Medium"/>
                          <a:ea typeface="Barlow Semi Condensed Medium"/>
                          <a:cs typeface="Barlow Semi Condensed Medium"/>
                          <a:sym typeface="Barlow Semi Condensed Medium"/>
                        </a:rPr>
                        <a:t>Word2Vec</a:t>
                      </a:r>
                      <a:endParaRPr sz="140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lgn="ctr">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MX" sz="1400" dirty="0" err="1">
                          <a:solidFill>
                            <a:schemeClr val="dk2"/>
                          </a:solidFill>
                          <a:latin typeface="Barlow Semi Condensed Medium"/>
                          <a:ea typeface="Barlow Semi Condensed Medium"/>
                          <a:cs typeface="Barlow Semi Condensed Medium"/>
                          <a:sym typeface="Barlow Semi Condensed Medium"/>
                        </a:rPr>
                        <a:t>Sentence</a:t>
                      </a:r>
                      <a:r>
                        <a:rPr lang="es-MX" sz="1400" dirty="0">
                          <a:solidFill>
                            <a:schemeClr val="dk2"/>
                          </a:solidFill>
                          <a:latin typeface="Barlow Semi Condensed Medium"/>
                          <a:ea typeface="Barlow Semi Condensed Medium"/>
                          <a:cs typeface="Barlow Semi Condensed Medium"/>
                          <a:sym typeface="Barlow Semi Condensed Medium"/>
                        </a:rPr>
                        <a:t> </a:t>
                      </a:r>
                      <a:r>
                        <a:rPr lang="es-MX" sz="1400" dirty="0" err="1">
                          <a:solidFill>
                            <a:schemeClr val="dk2"/>
                          </a:solidFill>
                          <a:latin typeface="Barlow Semi Condensed Medium"/>
                          <a:ea typeface="Barlow Semi Condensed Medium"/>
                          <a:cs typeface="Barlow Semi Condensed Medium"/>
                          <a:sym typeface="Barlow Semi Condensed Medium"/>
                        </a:rPr>
                        <a:t>Transformer</a:t>
                      </a:r>
                      <a:endParaRPr sz="1400" dirty="0">
                        <a:solidFill>
                          <a:schemeClr val="dk2"/>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6">
                          <a:alpha val="0"/>
                        </a:schemeClr>
                      </a:solidFill>
                      <a:prstDash val="solid"/>
                      <a:round/>
                      <a:headEnd type="none" w="sm" len="sm"/>
                      <a:tailEnd type="none" w="sm" len="sm"/>
                    </a:lnL>
                    <a:lnR w="9525" cap="flat" cmpd="sng" algn="ctr">
                      <a:solidFill>
                        <a:schemeClr val="accent6">
                          <a:alpha val="0"/>
                        </a:schemeClr>
                      </a:solidFill>
                      <a:prstDash val="solid"/>
                      <a:round/>
                      <a:headEnd type="none" w="sm" len="sm"/>
                      <a:tailEnd type="none" w="sm" len="sm"/>
                    </a:lnR>
                    <a:lnT w="9525" cap="flat" cmpd="sng">
                      <a:solidFill>
                        <a:schemeClr val="accent6">
                          <a:alpha val="0"/>
                        </a:schemeClr>
                      </a:solidFill>
                      <a:prstDash val="solid"/>
                      <a:round/>
                      <a:headEnd type="none" w="sm" len="sm"/>
                      <a:tailEnd type="none" w="sm" len="sm"/>
                    </a:lnT>
                    <a:lnB w="9525" cap="flat" cmpd="sng" algn="ctr">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50035">
                <a:tc>
                  <a:txBody>
                    <a:bodyPr/>
                    <a:lstStyle/>
                    <a:p>
                      <a:pPr marL="0" lvl="0" indent="0" algn="ctr" rtl="0">
                        <a:spcBef>
                          <a:spcPts val="0"/>
                        </a:spcBef>
                        <a:spcAft>
                          <a:spcPts val="0"/>
                        </a:spcAft>
                        <a:buNone/>
                      </a:pPr>
                      <a:r>
                        <a:rPr lang="en" sz="1600" dirty="0">
                          <a:solidFill>
                            <a:schemeClr val="accent1"/>
                          </a:solidFill>
                          <a:latin typeface="Barlow Semi Condensed Medium"/>
                          <a:ea typeface="Barlow Semi Condensed Medium"/>
                          <a:cs typeface="Barlow Semi Condensed Medium"/>
                          <a:sym typeface="Barlow Semi Condensed Medium"/>
                        </a:rPr>
                        <a:t>MultinomialNB</a:t>
                      </a:r>
                      <a:endParaRPr sz="1400"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0.88</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0.87</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0.68</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0.36</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accent1">
                          <a:alpha val="0"/>
                        </a:schemeClr>
                      </a:solidFill>
                      <a:prstDash val="solid"/>
                      <a:round/>
                      <a:headEnd type="none" w="sm" len="sm"/>
                      <a:tailEnd type="none" w="sm" len="sm"/>
                    </a:lnL>
                    <a:lnR w="9525" cap="flat" cmpd="sng" algn="ctr">
                      <a:solidFill>
                        <a:schemeClr val="accent1">
                          <a:alpha val="0"/>
                        </a:schemeClr>
                      </a:solidFill>
                      <a:prstDash val="solid"/>
                      <a:round/>
                      <a:headEnd type="none" w="sm" len="sm"/>
                      <a:tailEnd type="none" w="sm" len="sm"/>
                    </a:lnR>
                    <a:lnT w="9525" cap="flat" cmpd="sng" algn="ctr">
                      <a:solidFill>
                        <a:schemeClr val="accent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7311">
                <a:tc>
                  <a:txBody>
                    <a:bodyPr/>
                    <a:lstStyle/>
                    <a:p>
                      <a:pPr marL="0" lvl="0" indent="0" algn="ctr" rtl="0">
                        <a:spcBef>
                          <a:spcPts val="0"/>
                        </a:spcBef>
                        <a:spcAft>
                          <a:spcPts val="0"/>
                        </a:spcAft>
                        <a:buNone/>
                      </a:pPr>
                      <a:r>
                        <a:rPr lang="en" sz="1600" b="1" dirty="0">
                          <a:solidFill>
                            <a:schemeClr val="accent1"/>
                          </a:solidFill>
                          <a:latin typeface="Barlow Semi Condensed Medium"/>
                          <a:ea typeface="Barlow Semi Condensed Medium"/>
                          <a:cs typeface="Barlow Semi Condensed Medium"/>
                          <a:sym typeface="Barlow Semi Condensed Medium"/>
                        </a:rPr>
                        <a:t>SVM lineal</a:t>
                      </a:r>
                      <a:endParaRPr sz="1600" b="1"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800" b="1" dirty="0">
                          <a:solidFill>
                            <a:schemeClr val="dk2"/>
                          </a:solidFill>
                          <a:latin typeface="Barlow Semi Condensed"/>
                          <a:ea typeface="Barlow Semi Condensed"/>
                          <a:cs typeface="Barlow Semi Condensed"/>
                          <a:sym typeface="Barlow Semi Condensed"/>
                        </a:rPr>
                        <a:t>0.91</a:t>
                      </a:r>
                      <a:endParaRPr sz="1800" b="1"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b="0" dirty="0">
                          <a:solidFill>
                            <a:schemeClr val="dk2"/>
                          </a:solidFill>
                          <a:latin typeface="Barlow Semi Condensed"/>
                          <a:ea typeface="Barlow Semi Condensed"/>
                          <a:cs typeface="Barlow Semi Condensed"/>
                          <a:sym typeface="Barlow Semi Condensed"/>
                        </a:rPr>
                        <a:t>0.90</a:t>
                      </a:r>
                      <a:endParaRPr sz="1800" b="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0.71</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0.28</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50442">
                <a:tc>
                  <a:txBody>
                    <a:bodyPr/>
                    <a:lstStyle/>
                    <a:p>
                      <a:pPr marL="0" lvl="0" indent="0" algn="ctr" rtl="0">
                        <a:spcBef>
                          <a:spcPts val="0"/>
                        </a:spcBef>
                        <a:spcAft>
                          <a:spcPts val="0"/>
                        </a:spcAft>
                        <a:buNone/>
                      </a:pPr>
                      <a:r>
                        <a:rPr lang="en" sz="1600" dirty="0">
                          <a:solidFill>
                            <a:schemeClr val="accent1"/>
                          </a:solidFill>
                          <a:latin typeface="Barlow Semi Condensed Medium"/>
                          <a:ea typeface="Barlow Semi Condensed Medium"/>
                          <a:cs typeface="Barlow Semi Condensed Medium"/>
                          <a:sym typeface="Barlow Semi Condensed Medium"/>
                        </a:rPr>
                        <a:t>SGDClassifier</a:t>
                      </a:r>
                      <a:endParaRPr sz="1600" dirty="0">
                        <a:solidFill>
                          <a:schemeClr val="accent1"/>
                        </a:solidFill>
                        <a:latin typeface="Barlow Semi Condensed Medium"/>
                        <a:ea typeface="Barlow Semi Condensed Medium"/>
                        <a:cs typeface="Barlow Semi Condensed Medium"/>
                        <a:sym typeface="Barlow Semi Condensed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0.84</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0.85</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2"/>
                          </a:solidFill>
                          <a:latin typeface="Barlow Semi Condensed"/>
                          <a:ea typeface="Barlow Semi Condensed"/>
                          <a:cs typeface="Barlow Semi Condensed"/>
                          <a:sym typeface="Barlow Semi Condensed"/>
                        </a:rPr>
                        <a:t>0.65</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s-MX" sz="1800" dirty="0">
                          <a:solidFill>
                            <a:schemeClr val="dk2"/>
                          </a:solidFill>
                          <a:latin typeface="Barlow Semi Condensed"/>
                          <a:ea typeface="Barlow Semi Condensed"/>
                          <a:cs typeface="Barlow Semi Condensed"/>
                          <a:sym typeface="Barlow Semi Condensed"/>
                        </a:rPr>
                        <a:t>0.29</a:t>
                      </a:r>
                      <a:endParaRPr sz="1800" dirty="0">
                        <a:solidFill>
                          <a:schemeClr val="dk2"/>
                        </a:solidFill>
                        <a:latin typeface="Barlow Semi Condensed"/>
                        <a:ea typeface="Barlow Semi Condensed"/>
                        <a:cs typeface="Barlow Semi Condensed"/>
                        <a:sym typeface="Barlow Semi Condensed"/>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 name="Google Shape;920;p25">
            <a:extLst>
              <a:ext uri="{FF2B5EF4-FFF2-40B4-BE49-F238E27FC236}">
                <a16:creationId xmlns:a16="http://schemas.microsoft.com/office/drawing/2014/main" id="{606E5A4B-9A5E-7C3F-F002-2681219ECD34}"/>
              </a:ext>
            </a:extLst>
          </p:cNvPr>
          <p:cNvSpPr txBox="1"/>
          <p:nvPr/>
        </p:nvSpPr>
        <p:spPr>
          <a:xfrm>
            <a:off x="3514300" y="3429304"/>
            <a:ext cx="4645544" cy="2548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200" dirty="0">
                <a:solidFill>
                  <a:schemeClr val="dk2"/>
                </a:solidFill>
                <a:latin typeface="Barlow Semi Condensed Medium"/>
                <a:sym typeface="Fira Sans Extra Condensed"/>
              </a:rPr>
              <a:t>Tabla comparativa del desempeño de los modelos de clasificación CUCoP.  </a:t>
            </a:r>
            <a:endParaRPr sz="1200" dirty="0">
              <a:solidFill>
                <a:schemeClr val="dk2"/>
              </a:solidFill>
              <a:latin typeface="Barlow Semi Condensed Medium"/>
              <a:sym typeface="Fira Sans Extra Condensed"/>
            </a:endParaRPr>
          </a:p>
        </p:txBody>
      </p:sp>
      <p:sp>
        <p:nvSpPr>
          <p:cNvPr id="14" name="Google Shape;2648;p48">
            <a:extLst>
              <a:ext uri="{FF2B5EF4-FFF2-40B4-BE49-F238E27FC236}">
                <a16:creationId xmlns:a16="http://schemas.microsoft.com/office/drawing/2014/main" id="{19EA6C84-5C61-9B95-C06B-0C0DFA9189E1}"/>
              </a:ext>
            </a:extLst>
          </p:cNvPr>
          <p:cNvSpPr txBox="1"/>
          <p:nvPr/>
        </p:nvSpPr>
        <p:spPr>
          <a:xfrm>
            <a:off x="4824890" y="4304953"/>
            <a:ext cx="1577506"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F1-Score 95% </a:t>
            </a:r>
          </a:p>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Modelo clasificador de 4 capítulos CUCoP</a:t>
            </a:r>
            <a:endParaRPr sz="1200" dirty="0">
              <a:solidFill>
                <a:schemeClr val="dk2"/>
              </a:solidFill>
              <a:latin typeface="Barlow Semi Condensed"/>
              <a:ea typeface="Barlow Semi Condensed"/>
              <a:cs typeface="Barlow Semi Condensed"/>
              <a:sym typeface="Barlow Semi Condensed"/>
            </a:endParaRPr>
          </a:p>
        </p:txBody>
      </p:sp>
      <p:sp>
        <p:nvSpPr>
          <p:cNvPr id="15" name="Google Shape;2648;p48">
            <a:extLst>
              <a:ext uri="{FF2B5EF4-FFF2-40B4-BE49-F238E27FC236}">
                <a16:creationId xmlns:a16="http://schemas.microsoft.com/office/drawing/2014/main" id="{7C571371-4A42-BDB5-DD08-43C843F2E69D}"/>
              </a:ext>
            </a:extLst>
          </p:cNvPr>
          <p:cNvSpPr txBox="1"/>
          <p:nvPr/>
        </p:nvSpPr>
        <p:spPr>
          <a:xfrm>
            <a:off x="6582335" y="4285903"/>
            <a:ext cx="1577506" cy="54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F1-Score 91% </a:t>
            </a:r>
          </a:p>
          <a:p>
            <a:pPr marL="0" lvl="0" indent="0" algn="ctr" rtl="0">
              <a:spcBef>
                <a:spcPts val="0"/>
              </a:spcBef>
              <a:spcAft>
                <a:spcPts val="0"/>
              </a:spcAft>
              <a:buNone/>
            </a:pPr>
            <a:r>
              <a:rPr lang="en" sz="1200" dirty="0">
                <a:solidFill>
                  <a:schemeClr val="dk2"/>
                </a:solidFill>
                <a:latin typeface="Barlow Semi Condensed"/>
                <a:ea typeface="Barlow Semi Condensed"/>
                <a:cs typeface="Barlow Semi Condensed"/>
                <a:sym typeface="Barlow Semi Condensed"/>
              </a:rPr>
              <a:t>Modelo clasificador de 30 conceptos CUCoP</a:t>
            </a:r>
            <a:endParaRPr sz="1200" dirty="0">
              <a:solidFill>
                <a:schemeClr val="dk2"/>
              </a:solidFill>
              <a:latin typeface="Barlow Semi Condensed"/>
              <a:ea typeface="Barlow Semi Condensed"/>
              <a:cs typeface="Barlow Semi Condensed"/>
              <a:sym typeface="Barlow Semi Condensed"/>
            </a:endParaRPr>
          </a:p>
        </p:txBody>
      </p:sp>
      <p:sp>
        <p:nvSpPr>
          <p:cNvPr id="8" name="CuadroTexto 7">
            <a:extLst>
              <a:ext uri="{FF2B5EF4-FFF2-40B4-BE49-F238E27FC236}">
                <a16:creationId xmlns:a16="http://schemas.microsoft.com/office/drawing/2014/main" id="{04982623-9E9A-6A7C-4FC7-628EE42BC70C}"/>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27</a:t>
            </a:r>
          </a:p>
        </p:txBody>
      </p:sp>
      <p:pic>
        <p:nvPicPr>
          <p:cNvPr id="9" name="Picture 2">
            <a:extLst>
              <a:ext uri="{FF2B5EF4-FFF2-40B4-BE49-F238E27FC236}">
                <a16:creationId xmlns:a16="http://schemas.microsoft.com/office/drawing/2014/main" id="{9E935053-1FD4-ED76-EE72-AB048B87B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2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Contexto</a:t>
            </a:r>
            <a:endParaRPr sz="5475" dirty="0"/>
          </a:p>
        </p:txBody>
      </p:sp>
      <p:grpSp>
        <p:nvGrpSpPr>
          <p:cNvPr id="3" name="Google Shape;4241;p64">
            <a:extLst>
              <a:ext uri="{FF2B5EF4-FFF2-40B4-BE49-F238E27FC236}">
                <a16:creationId xmlns:a16="http://schemas.microsoft.com/office/drawing/2014/main" id="{E2E42617-4386-1DF5-C62A-78268884A0DB}"/>
              </a:ext>
            </a:extLst>
          </p:cNvPr>
          <p:cNvGrpSpPr/>
          <p:nvPr/>
        </p:nvGrpSpPr>
        <p:grpSpPr>
          <a:xfrm>
            <a:off x="65635" y="2000250"/>
            <a:ext cx="2877590" cy="2343150"/>
            <a:chOff x="1338075" y="463925"/>
            <a:chExt cx="5022575" cy="4585450"/>
          </a:xfrm>
        </p:grpSpPr>
        <p:sp>
          <p:nvSpPr>
            <p:cNvPr id="4" name="Google Shape;4242;p64">
              <a:extLst>
                <a:ext uri="{FF2B5EF4-FFF2-40B4-BE49-F238E27FC236}">
                  <a16:creationId xmlns:a16="http://schemas.microsoft.com/office/drawing/2014/main" id="{567CB597-7535-972B-FC31-82303B8DDA45}"/>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 name="Google Shape;4243;p64">
              <a:extLst>
                <a:ext uri="{FF2B5EF4-FFF2-40B4-BE49-F238E27FC236}">
                  <a16:creationId xmlns:a16="http://schemas.microsoft.com/office/drawing/2014/main" id="{042F8383-8217-4513-ABBA-76C5BBD296BD}"/>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6" name="Google Shape;4244;p64">
              <a:extLst>
                <a:ext uri="{FF2B5EF4-FFF2-40B4-BE49-F238E27FC236}">
                  <a16:creationId xmlns:a16="http://schemas.microsoft.com/office/drawing/2014/main" id="{E36FEB36-431F-15E4-2DA4-570257539ACA}"/>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7" name="Google Shape;4245;p64">
              <a:extLst>
                <a:ext uri="{FF2B5EF4-FFF2-40B4-BE49-F238E27FC236}">
                  <a16:creationId xmlns:a16="http://schemas.microsoft.com/office/drawing/2014/main" id="{1D11414C-467C-2223-4CF8-FE9F671DD0C6}"/>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8" name="Google Shape;4246;p64">
              <a:extLst>
                <a:ext uri="{FF2B5EF4-FFF2-40B4-BE49-F238E27FC236}">
                  <a16:creationId xmlns:a16="http://schemas.microsoft.com/office/drawing/2014/main" id="{5E1E9862-30CF-1295-FE7B-CAD238A2A7D8}"/>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 name="Google Shape;4247;p64">
              <a:extLst>
                <a:ext uri="{FF2B5EF4-FFF2-40B4-BE49-F238E27FC236}">
                  <a16:creationId xmlns:a16="http://schemas.microsoft.com/office/drawing/2014/main" id="{F290714E-8C31-B1EF-E47B-32C092507B0E}"/>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0" name="Google Shape;4248;p64">
              <a:extLst>
                <a:ext uri="{FF2B5EF4-FFF2-40B4-BE49-F238E27FC236}">
                  <a16:creationId xmlns:a16="http://schemas.microsoft.com/office/drawing/2014/main" id="{7F95A1AA-2BBF-C30E-6C7D-609CC9BD2F19}"/>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 name="Google Shape;4249;p64">
              <a:extLst>
                <a:ext uri="{FF2B5EF4-FFF2-40B4-BE49-F238E27FC236}">
                  <a16:creationId xmlns:a16="http://schemas.microsoft.com/office/drawing/2014/main" id="{FA8DA121-35B3-1820-EAD9-1B24D4E2DAD6}"/>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2" name="Google Shape;4250;p64">
              <a:extLst>
                <a:ext uri="{FF2B5EF4-FFF2-40B4-BE49-F238E27FC236}">
                  <a16:creationId xmlns:a16="http://schemas.microsoft.com/office/drawing/2014/main" id="{6E6B0B88-3315-2569-9716-145AF557C808}"/>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3" name="Google Shape;4251;p64">
              <a:extLst>
                <a:ext uri="{FF2B5EF4-FFF2-40B4-BE49-F238E27FC236}">
                  <a16:creationId xmlns:a16="http://schemas.microsoft.com/office/drawing/2014/main" id="{A0CF0BFD-39D7-2A09-3230-66FC69F9E058}"/>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4" name="Google Shape;4252;p64">
              <a:extLst>
                <a:ext uri="{FF2B5EF4-FFF2-40B4-BE49-F238E27FC236}">
                  <a16:creationId xmlns:a16="http://schemas.microsoft.com/office/drawing/2014/main" id="{97F7A31B-B378-2A19-7439-B6460F8C9674}"/>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5" name="Google Shape;4253;p64">
              <a:extLst>
                <a:ext uri="{FF2B5EF4-FFF2-40B4-BE49-F238E27FC236}">
                  <a16:creationId xmlns:a16="http://schemas.microsoft.com/office/drawing/2014/main" id="{11617FB9-2F13-719B-DFF4-CC59B7A7D4E2}"/>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16" name="Google Shape;4254;p64">
              <a:extLst>
                <a:ext uri="{FF2B5EF4-FFF2-40B4-BE49-F238E27FC236}">
                  <a16:creationId xmlns:a16="http://schemas.microsoft.com/office/drawing/2014/main" id="{DE224E30-AAB3-350B-2F0D-114BDF0D3381}"/>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 name="Google Shape;4255;p64">
              <a:extLst>
                <a:ext uri="{FF2B5EF4-FFF2-40B4-BE49-F238E27FC236}">
                  <a16:creationId xmlns:a16="http://schemas.microsoft.com/office/drawing/2014/main" id="{69F4CF92-0959-278C-66BE-11DECA7B98BD}"/>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 name="Google Shape;4256;p64">
              <a:extLst>
                <a:ext uri="{FF2B5EF4-FFF2-40B4-BE49-F238E27FC236}">
                  <a16:creationId xmlns:a16="http://schemas.microsoft.com/office/drawing/2014/main" id="{A3E25E86-F3F9-7E15-0246-EF43EE476262}"/>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 name="Google Shape;4257;p64">
              <a:extLst>
                <a:ext uri="{FF2B5EF4-FFF2-40B4-BE49-F238E27FC236}">
                  <a16:creationId xmlns:a16="http://schemas.microsoft.com/office/drawing/2014/main" id="{6060481E-6D09-9495-0B2B-FC6E301F770A}"/>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 name="Google Shape;4258;p64">
              <a:extLst>
                <a:ext uri="{FF2B5EF4-FFF2-40B4-BE49-F238E27FC236}">
                  <a16:creationId xmlns:a16="http://schemas.microsoft.com/office/drawing/2014/main" id="{DD0B6533-FF42-C856-4C06-8762763B6E06}"/>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 name="Google Shape;4259;p64">
              <a:extLst>
                <a:ext uri="{FF2B5EF4-FFF2-40B4-BE49-F238E27FC236}">
                  <a16:creationId xmlns:a16="http://schemas.microsoft.com/office/drawing/2014/main" id="{2A12D705-94D7-C80F-5306-10441CB6FBDC}"/>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 name="Google Shape;4260;p64">
              <a:extLst>
                <a:ext uri="{FF2B5EF4-FFF2-40B4-BE49-F238E27FC236}">
                  <a16:creationId xmlns:a16="http://schemas.microsoft.com/office/drawing/2014/main" id="{5D3ADD9A-F72F-84A3-853C-DFDEFAF21ACA}"/>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 name="Google Shape;4261;p64">
              <a:extLst>
                <a:ext uri="{FF2B5EF4-FFF2-40B4-BE49-F238E27FC236}">
                  <a16:creationId xmlns:a16="http://schemas.microsoft.com/office/drawing/2014/main" id="{F3C640A8-B291-3CC4-C9C4-D67DD8A005D9}"/>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 name="Google Shape;4262;p64">
              <a:extLst>
                <a:ext uri="{FF2B5EF4-FFF2-40B4-BE49-F238E27FC236}">
                  <a16:creationId xmlns:a16="http://schemas.microsoft.com/office/drawing/2014/main" id="{0DDEA2DC-B8CB-9E07-3139-A9C3C270BA0C}"/>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 name="Google Shape;4263;p64">
              <a:extLst>
                <a:ext uri="{FF2B5EF4-FFF2-40B4-BE49-F238E27FC236}">
                  <a16:creationId xmlns:a16="http://schemas.microsoft.com/office/drawing/2014/main" id="{B1A02C07-FAB9-7130-4EEE-4539701114E6}"/>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 name="Google Shape;4264;p64">
              <a:extLst>
                <a:ext uri="{FF2B5EF4-FFF2-40B4-BE49-F238E27FC236}">
                  <a16:creationId xmlns:a16="http://schemas.microsoft.com/office/drawing/2014/main" id="{B64B6216-F921-BC57-9D98-5A7269E3EAFF}"/>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7" name="Google Shape;4265;p64">
              <a:extLst>
                <a:ext uri="{FF2B5EF4-FFF2-40B4-BE49-F238E27FC236}">
                  <a16:creationId xmlns:a16="http://schemas.microsoft.com/office/drawing/2014/main" id="{903303B2-4BB0-9149-AE55-5BB3B6A4D615}"/>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8" name="Google Shape;4266;p64">
              <a:extLst>
                <a:ext uri="{FF2B5EF4-FFF2-40B4-BE49-F238E27FC236}">
                  <a16:creationId xmlns:a16="http://schemas.microsoft.com/office/drawing/2014/main" id="{DCD6B4C8-4335-5990-D0FF-700954E3BB0F}"/>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9" name="Google Shape;4267;p64">
              <a:extLst>
                <a:ext uri="{FF2B5EF4-FFF2-40B4-BE49-F238E27FC236}">
                  <a16:creationId xmlns:a16="http://schemas.microsoft.com/office/drawing/2014/main" id="{FDC459C9-C7EF-4026-4B5F-B75299A8F499}"/>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0" name="Google Shape;4268;p64">
              <a:extLst>
                <a:ext uri="{FF2B5EF4-FFF2-40B4-BE49-F238E27FC236}">
                  <a16:creationId xmlns:a16="http://schemas.microsoft.com/office/drawing/2014/main" id="{B56FA383-63B9-4D00-2229-018532F80071}"/>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1" name="Google Shape;4269;p64">
              <a:extLst>
                <a:ext uri="{FF2B5EF4-FFF2-40B4-BE49-F238E27FC236}">
                  <a16:creationId xmlns:a16="http://schemas.microsoft.com/office/drawing/2014/main" id="{F76D7A39-AEC8-3A0C-CBA3-D6E5EE4EC243}"/>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2" name="Google Shape;4270;p64">
              <a:extLst>
                <a:ext uri="{FF2B5EF4-FFF2-40B4-BE49-F238E27FC236}">
                  <a16:creationId xmlns:a16="http://schemas.microsoft.com/office/drawing/2014/main" id="{CB95491B-6DE7-EBD0-1541-16278674F3B2}"/>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3" name="Google Shape;4271;p64">
              <a:extLst>
                <a:ext uri="{FF2B5EF4-FFF2-40B4-BE49-F238E27FC236}">
                  <a16:creationId xmlns:a16="http://schemas.microsoft.com/office/drawing/2014/main" id="{5D9E7EFA-4A5E-CE9D-9724-F419D4B213D9}"/>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4" name="Google Shape;4272;p64">
              <a:extLst>
                <a:ext uri="{FF2B5EF4-FFF2-40B4-BE49-F238E27FC236}">
                  <a16:creationId xmlns:a16="http://schemas.microsoft.com/office/drawing/2014/main" id="{23B29157-8AEC-2653-55FE-BC55035FC870}"/>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5" name="Google Shape;4273;p64">
              <a:extLst>
                <a:ext uri="{FF2B5EF4-FFF2-40B4-BE49-F238E27FC236}">
                  <a16:creationId xmlns:a16="http://schemas.microsoft.com/office/drawing/2014/main" id="{83B6EF7D-80B2-B33B-88FD-6E2CCC5B1D26}"/>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6" name="Google Shape;4274;p64">
              <a:extLst>
                <a:ext uri="{FF2B5EF4-FFF2-40B4-BE49-F238E27FC236}">
                  <a16:creationId xmlns:a16="http://schemas.microsoft.com/office/drawing/2014/main" id="{87491965-CA54-FDFE-9945-11B4DAFA6635}"/>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7" name="Google Shape;4275;p64">
              <a:extLst>
                <a:ext uri="{FF2B5EF4-FFF2-40B4-BE49-F238E27FC236}">
                  <a16:creationId xmlns:a16="http://schemas.microsoft.com/office/drawing/2014/main" id="{7BC616A2-FB43-919F-C565-1E3F47D999C2}"/>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8" name="Google Shape;4276;p64">
              <a:extLst>
                <a:ext uri="{FF2B5EF4-FFF2-40B4-BE49-F238E27FC236}">
                  <a16:creationId xmlns:a16="http://schemas.microsoft.com/office/drawing/2014/main" id="{04470077-5B87-2E1E-473E-764CF14E2250}"/>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9" name="Google Shape;4277;p64">
              <a:extLst>
                <a:ext uri="{FF2B5EF4-FFF2-40B4-BE49-F238E27FC236}">
                  <a16:creationId xmlns:a16="http://schemas.microsoft.com/office/drawing/2014/main" id="{D2260957-9D54-1605-27DC-4831BAB47354}"/>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0" name="Google Shape;4278;p64">
              <a:extLst>
                <a:ext uri="{FF2B5EF4-FFF2-40B4-BE49-F238E27FC236}">
                  <a16:creationId xmlns:a16="http://schemas.microsoft.com/office/drawing/2014/main" id="{723554AD-3AA1-BD72-4511-BA5B62F2D1BD}"/>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1" name="Google Shape;4279;p64">
              <a:extLst>
                <a:ext uri="{FF2B5EF4-FFF2-40B4-BE49-F238E27FC236}">
                  <a16:creationId xmlns:a16="http://schemas.microsoft.com/office/drawing/2014/main" id="{FE7191E0-D63E-8DD5-AB51-614EF696DF1E}"/>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2" name="Google Shape;4280;p64">
              <a:extLst>
                <a:ext uri="{FF2B5EF4-FFF2-40B4-BE49-F238E27FC236}">
                  <a16:creationId xmlns:a16="http://schemas.microsoft.com/office/drawing/2014/main" id="{36AD94E9-84DF-7276-45A2-C9AF4DCF39CC}"/>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3" name="Google Shape;4281;p64">
              <a:extLst>
                <a:ext uri="{FF2B5EF4-FFF2-40B4-BE49-F238E27FC236}">
                  <a16:creationId xmlns:a16="http://schemas.microsoft.com/office/drawing/2014/main" id="{CA46284B-C244-9676-2BCA-D4640BBE3EC2}"/>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4" name="Google Shape;4282;p64">
              <a:extLst>
                <a:ext uri="{FF2B5EF4-FFF2-40B4-BE49-F238E27FC236}">
                  <a16:creationId xmlns:a16="http://schemas.microsoft.com/office/drawing/2014/main" id="{FF3F9577-B3B6-6801-6DF8-A5F24790AB41}"/>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5" name="Google Shape;4283;p64">
              <a:extLst>
                <a:ext uri="{FF2B5EF4-FFF2-40B4-BE49-F238E27FC236}">
                  <a16:creationId xmlns:a16="http://schemas.microsoft.com/office/drawing/2014/main" id="{248B0F32-B475-7F0A-746D-B5391C7CF21B}"/>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6" name="Google Shape;4284;p64">
              <a:extLst>
                <a:ext uri="{FF2B5EF4-FFF2-40B4-BE49-F238E27FC236}">
                  <a16:creationId xmlns:a16="http://schemas.microsoft.com/office/drawing/2014/main" id="{0DFE4637-E56F-4E01-9A53-21E8852C5D21}"/>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7" name="Google Shape;4285;p64">
              <a:extLst>
                <a:ext uri="{FF2B5EF4-FFF2-40B4-BE49-F238E27FC236}">
                  <a16:creationId xmlns:a16="http://schemas.microsoft.com/office/drawing/2014/main" id="{36744ADA-8081-6350-6BF8-AA4C2BF66753}"/>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8" name="Google Shape;4286;p64">
              <a:extLst>
                <a:ext uri="{FF2B5EF4-FFF2-40B4-BE49-F238E27FC236}">
                  <a16:creationId xmlns:a16="http://schemas.microsoft.com/office/drawing/2014/main" id="{E11A5213-70E1-CA2F-298B-F071EC8DF94B}"/>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 name="Google Shape;4287;p64">
              <a:extLst>
                <a:ext uri="{FF2B5EF4-FFF2-40B4-BE49-F238E27FC236}">
                  <a16:creationId xmlns:a16="http://schemas.microsoft.com/office/drawing/2014/main" id="{84850A1E-7DFA-6542-981F-82D57C694431}"/>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0" name="Google Shape;4288;p64">
              <a:extLst>
                <a:ext uri="{FF2B5EF4-FFF2-40B4-BE49-F238E27FC236}">
                  <a16:creationId xmlns:a16="http://schemas.microsoft.com/office/drawing/2014/main" id="{8CF66C91-D419-CBA6-4E60-7797DD43CBD2}"/>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 name="Google Shape;4289;p64">
              <a:extLst>
                <a:ext uri="{FF2B5EF4-FFF2-40B4-BE49-F238E27FC236}">
                  <a16:creationId xmlns:a16="http://schemas.microsoft.com/office/drawing/2014/main" id="{E146E9B1-E01B-FA71-D7C4-A6FBC01098F4}"/>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 name="Google Shape;4290;p64">
              <a:extLst>
                <a:ext uri="{FF2B5EF4-FFF2-40B4-BE49-F238E27FC236}">
                  <a16:creationId xmlns:a16="http://schemas.microsoft.com/office/drawing/2014/main" id="{103FD8D6-11B6-A2D3-7D35-68F763601B78}"/>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 name="Google Shape;4291;p64">
              <a:extLst>
                <a:ext uri="{FF2B5EF4-FFF2-40B4-BE49-F238E27FC236}">
                  <a16:creationId xmlns:a16="http://schemas.microsoft.com/office/drawing/2014/main" id="{3C3B34A6-1F3A-C3E5-460B-77CAC0A213E4}"/>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 name="Google Shape;4292;p64">
              <a:extLst>
                <a:ext uri="{FF2B5EF4-FFF2-40B4-BE49-F238E27FC236}">
                  <a16:creationId xmlns:a16="http://schemas.microsoft.com/office/drawing/2014/main" id="{A91F1B94-388B-40EE-CD51-F8845BEEFAD0}"/>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 name="Google Shape;4293;p64">
              <a:extLst>
                <a:ext uri="{FF2B5EF4-FFF2-40B4-BE49-F238E27FC236}">
                  <a16:creationId xmlns:a16="http://schemas.microsoft.com/office/drawing/2014/main" id="{1FCAF716-68DE-FA9B-C1CC-E6F1CAD8AC1D}"/>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6" name="Google Shape;4294;p64">
              <a:extLst>
                <a:ext uri="{FF2B5EF4-FFF2-40B4-BE49-F238E27FC236}">
                  <a16:creationId xmlns:a16="http://schemas.microsoft.com/office/drawing/2014/main" id="{CD57A367-73B4-6208-0A47-65E6CE0DCB3F}"/>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 name="Google Shape;4295;p64">
              <a:extLst>
                <a:ext uri="{FF2B5EF4-FFF2-40B4-BE49-F238E27FC236}">
                  <a16:creationId xmlns:a16="http://schemas.microsoft.com/office/drawing/2014/main" id="{21BF9FFD-0CCF-4A11-38BD-B78123E1C23E}"/>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8" name="Google Shape;4296;p64">
              <a:extLst>
                <a:ext uri="{FF2B5EF4-FFF2-40B4-BE49-F238E27FC236}">
                  <a16:creationId xmlns:a16="http://schemas.microsoft.com/office/drawing/2014/main" id="{DD617E18-98A3-72C5-03A8-9D3B37F71D75}"/>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 name="Google Shape;4297;p64">
              <a:extLst>
                <a:ext uri="{FF2B5EF4-FFF2-40B4-BE49-F238E27FC236}">
                  <a16:creationId xmlns:a16="http://schemas.microsoft.com/office/drawing/2014/main" id="{5B857CA0-6FAD-7231-9A21-2465D037F903}"/>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0" name="Google Shape;4298;p64">
              <a:extLst>
                <a:ext uri="{FF2B5EF4-FFF2-40B4-BE49-F238E27FC236}">
                  <a16:creationId xmlns:a16="http://schemas.microsoft.com/office/drawing/2014/main" id="{DF26768E-A747-319B-CC94-4A955A5FD4B9}"/>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 name="Google Shape;4299;p64">
              <a:extLst>
                <a:ext uri="{FF2B5EF4-FFF2-40B4-BE49-F238E27FC236}">
                  <a16:creationId xmlns:a16="http://schemas.microsoft.com/office/drawing/2014/main" id="{8C9F558A-C582-440F-FA36-C9D8505C5598}"/>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 name="Google Shape;4300;p64">
              <a:extLst>
                <a:ext uri="{FF2B5EF4-FFF2-40B4-BE49-F238E27FC236}">
                  <a16:creationId xmlns:a16="http://schemas.microsoft.com/office/drawing/2014/main" id="{54841323-8205-B791-BFDC-16AF039D66D6}"/>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 name="Google Shape;4301;p64">
              <a:extLst>
                <a:ext uri="{FF2B5EF4-FFF2-40B4-BE49-F238E27FC236}">
                  <a16:creationId xmlns:a16="http://schemas.microsoft.com/office/drawing/2014/main" id="{C3F69332-5027-FB86-D5BA-35E74178E8C2}"/>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4302;p64">
              <a:extLst>
                <a:ext uri="{FF2B5EF4-FFF2-40B4-BE49-F238E27FC236}">
                  <a16:creationId xmlns:a16="http://schemas.microsoft.com/office/drawing/2014/main" id="{A10A2560-4554-4A41-6EFD-AD7CAAEACC4A}"/>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 name="Google Shape;4303;p64">
              <a:extLst>
                <a:ext uri="{FF2B5EF4-FFF2-40B4-BE49-F238E27FC236}">
                  <a16:creationId xmlns:a16="http://schemas.microsoft.com/office/drawing/2014/main" id="{843C22E1-06BA-9F30-AD68-08AA0D38FA4B}"/>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 name="Google Shape;4304;p64">
              <a:extLst>
                <a:ext uri="{FF2B5EF4-FFF2-40B4-BE49-F238E27FC236}">
                  <a16:creationId xmlns:a16="http://schemas.microsoft.com/office/drawing/2014/main" id="{E9A1F9A6-A793-7423-BB93-C7229CC4ED44}"/>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 name="Google Shape;4305;p64">
              <a:extLst>
                <a:ext uri="{FF2B5EF4-FFF2-40B4-BE49-F238E27FC236}">
                  <a16:creationId xmlns:a16="http://schemas.microsoft.com/office/drawing/2014/main" id="{B31258D2-BC08-CAC2-5270-CD956051276A}"/>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 name="Google Shape;4306;p64">
              <a:extLst>
                <a:ext uri="{FF2B5EF4-FFF2-40B4-BE49-F238E27FC236}">
                  <a16:creationId xmlns:a16="http://schemas.microsoft.com/office/drawing/2014/main" id="{441D321A-84E2-44F2-C7E1-B2E1A9FCEFCA}"/>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9" name="Google Shape;4307;p64">
              <a:extLst>
                <a:ext uri="{FF2B5EF4-FFF2-40B4-BE49-F238E27FC236}">
                  <a16:creationId xmlns:a16="http://schemas.microsoft.com/office/drawing/2014/main" id="{EA2721FD-D734-F71E-91D2-007EFB2D6E4C}"/>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0" name="Google Shape;4308;p64">
              <a:extLst>
                <a:ext uri="{FF2B5EF4-FFF2-40B4-BE49-F238E27FC236}">
                  <a16:creationId xmlns:a16="http://schemas.microsoft.com/office/drawing/2014/main" id="{2408AC16-FD24-E13D-043D-2A3F4C6D01E5}"/>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1" name="Google Shape;4309;p64">
              <a:extLst>
                <a:ext uri="{FF2B5EF4-FFF2-40B4-BE49-F238E27FC236}">
                  <a16:creationId xmlns:a16="http://schemas.microsoft.com/office/drawing/2014/main" id="{0DD123E3-8A5F-9A53-523F-617CC8466362}"/>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4310;p64">
              <a:extLst>
                <a:ext uri="{FF2B5EF4-FFF2-40B4-BE49-F238E27FC236}">
                  <a16:creationId xmlns:a16="http://schemas.microsoft.com/office/drawing/2014/main" id="{B574B601-0F7E-8AE5-676C-5880DDE55BF2}"/>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3" name="Google Shape;4311;p64">
              <a:extLst>
                <a:ext uri="{FF2B5EF4-FFF2-40B4-BE49-F238E27FC236}">
                  <a16:creationId xmlns:a16="http://schemas.microsoft.com/office/drawing/2014/main" id="{7A248525-32FD-BB06-D681-10A4B278BE43}"/>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4" name="Google Shape;4312;p64">
              <a:extLst>
                <a:ext uri="{FF2B5EF4-FFF2-40B4-BE49-F238E27FC236}">
                  <a16:creationId xmlns:a16="http://schemas.microsoft.com/office/drawing/2014/main" id="{C8CAC494-AF15-ACF2-F6DD-E7F1C59568EC}"/>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5" name="Google Shape;4313;p64">
              <a:extLst>
                <a:ext uri="{FF2B5EF4-FFF2-40B4-BE49-F238E27FC236}">
                  <a16:creationId xmlns:a16="http://schemas.microsoft.com/office/drawing/2014/main" id="{D8CC3112-D10C-F73C-C690-28513DD68EEE}"/>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6" name="Google Shape;4314;p64">
              <a:extLst>
                <a:ext uri="{FF2B5EF4-FFF2-40B4-BE49-F238E27FC236}">
                  <a16:creationId xmlns:a16="http://schemas.microsoft.com/office/drawing/2014/main" id="{98459213-40AA-21E2-52F2-8AA7DC6E7E56}"/>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7" name="Google Shape;4315;p64">
              <a:extLst>
                <a:ext uri="{FF2B5EF4-FFF2-40B4-BE49-F238E27FC236}">
                  <a16:creationId xmlns:a16="http://schemas.microsoft.com/office/drawing/2014/main" id="{55E6D814-4657-79FB-7CDD-882F4C13EAA6}"/>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8" name="Google Shape;4316;p64">
              <a:extLst>
                <a:ext uri="{FF2B5EF4-FFF2-40B4-BE49-F238E27FC236}">
                  <a16:creationId xmlns:a16="http://schemas.microsoft.com/office/drawing/2014/main" id="{B27F5D02-BACD-E21F-317A-F4217C805865}"/>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9" name="Google Shape;4317;p64">
              <a:extLst>
                <a:ext uri="{FF2B5EF4-FFF2-40B4-BE49-F238E27FC236}">
                  <a16:creationId xmlns:a16="http://schemas.microsoft.com/office/drawing/2014/main" id="{746A658F-82D9-E888-3D8A-0623D668550B}"/>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0" name="Google Shape;4318;p64">
              <a:extLst>
                <a:ext uri="{FF2B5EF4-FFF2-40B4-BE49-F238E27FC236}">
                  <a16:creationId xmlns:a16="http://schemas.microsoft.com/office/drawing/2014/main" id="{A6665EEE-CDFD-6419-DFF5-4B63BEE28F45}"/>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1" name="Google Shape;4319;p64">
              <a:extLst>
                <a:ext uri="{FF2B5EF4-FFF2-40B4-BE49-F238E27FC236}">
                  <a16:creationId xmlns:a16="http://schemas.microsoft.com/office/drawing/2014/main" id="{D4792217-6D72-A8CB-4588-2E766A65624B}"/>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2" name="Google Shape;4320;p64">
              <a:extLst>
                <a:ext uri="{FF2B5EF4-FFF2-40B4-BE49-F238E27FC236}">
                  <a16:creationId xmlns:a16="http://schemas.microsoft.com/office/drawing/2014/main" id="{51E0139C-B74B-F27B-0C32-6AFA34C53664}"/>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3" name="Google Shape;4321;p64">
              <a:extLst>
                <a:ext uri="{FF2B5EF4-FFF2-40B4-BE49-F238E27FC236}">
                  <a16:creationId xmlns:a16="http://schemas.microsoft.com/office/drawing/2014/main" id="{D2D7F48D-D47C-87B3-3F38-16206F78A58B}"/>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4" name="Google Shape;4322;p64">
              <a:extLst>
                <a:ext uri="{FF2B5EF4-FFF2-40B4-BE49-F238E27FC236}">
                  <a16:creationId xmlns:a16="http://schemas.microsoft.com/office/drawing/2014/main" id="{304226F0-B83C-F8D8-0D24-48CE9DF9E274}"/>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5" name="Google Shape;4323;p64">
              <a:extLst>
                <a:ext uri="{FF2B5EF4-FFF2-40B4-BE49-F238E27FC236}">
                  <a16:creationId xmlns:a16="http://schemas.microsoft.com/office/drawing/2014/main" id="{859BE503-9AC4-6E8D-C741-744EA6695634}"/>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6" name="Google Shape;4324;p64">
              <a:extLst>
                <a:ext uri="{FF2B5EF4-FFF2-40B4-BE49-F238E27FC236}">
                  <a16:creationId xmlns:a16="http://schemas.microsoft.com/office/drawing/2014/main" id="{99C132A5-C885-F2EC-B29B-DE3470FE6CCB}"/>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7" name="Google Shape;4325;p64">
              <a:extLst>
                <a:ext uri="{FF2B5EF4-FFF2-40B4-BE49-F238E27FC236}">
                  <a16:creationId xmlns:a16="http://schemas.microsoft.com/office/drawing/2014/main" id="{4D0C010A-8042-0D13-009C-CE8E5E28C280}"/>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8" name="Google Shape;4326;p64">
              <a:extLst>
                <a:ext uri="{FF2B5EF4-FFF2-40B4-BE49-F238E27FC236}">
                  <a16:creationId xmlns:a16="http://schemas.microsoft.com/office/drawing/2014/main" id="{B2B4D39A-1F4D-82D3-C123-B9E62F50445C}"/>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9" name="Google Shape;4327;p64">
              <a:extLst>
                <a:ext uri="{FF2B5EF4-FFF2-40B4-BE49-F238E27FC236}">
                  <a16:creationId xmlns:a16="http://schemas.microsoft.com/office/drawing/2014/main" id="{611DE642-8FD4-64ED-204F-A7B1A4C7DD50}"/>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0" name="Google Shape;4328;p64">
              <a:extLst>
                <a:ext uri="{FF2B5EF4-FFF2-40B4-BE49-F238E27FC236}">
                  <a16:creationId xmlns:a16="http://schemas.microsoft.com/office/drawing/2014/main" id="{2E1CFC2E-9C6E-E451-183A-87586FBD62E9}"/>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1" name="Google Shape;4329;p64">
              <a:extLst>
                <a:ext uri="{FF2B5EF4-FFF2-40B4-BE49-F238E27FC236}">
                  <a16:creationId xmlns:a16="http://schemas.microsoft.com/office/drawing/2014/main" id="{D483A6CC-E2B8-BB7E-C8CD-9EC155173F8A}"/>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2" name="Google Shape;4330;p64">
              <a:extLst>
                <a:ext uri="{FF2B5EF4-FFF2-40B4-BE49-F238E27FC236}">
                  <a16:creationId xmlns:a16="http://schemas.microsoft.com/office/drawing/2014/main" id="{B3FDAA89-C983-9525-5F0D-4CE30C15FE89}"/>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3" name="Google Shape;4331;p64">
              <a:extLst>
                <a:ext uri="{FF2B5EF4-FFF2-40B4-BE49-F238E27FC236}">
                  <a16:creationId xmlns:a16="http://schemas.microsoft.com/office/drawing/2014/main" id="{FC89FE27-414C-027D-1B5E-82590E2DBD17}"/>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4" name="Google Shape;4332;p64">
              <a:extLst>
                <a:ext uri="{FF2B5EF4-FFF2-40B4-BE49-F238E27FC236}">
                  <a16:creationId xmlns:a16="http://schemas.microsoft.com/office/drawing/2014/main" id="{32FCE226-2CEB-5F56-3F05-78CDB1E7C49D}"/>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5" name="Google Shape;4333;p64">
              <a:extLst>
                <a:ext uri="{FF2B5EF4-FFF2-40B4-BE49-F238E27FC236}">
                  <a16:creationId xmlns:a16="http://schemas.microsoft.com/office/drawing/2014/main" id="{FE8C44EF-6860-2540-F6AE-6FF75B6A11B4}"/>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6" name="Google Shape;4334;p64">
              <a:extLst>
                <a:ext uri="{FF2B5EF4-FFF2-40B4-BE49-F238E27FC236}">
                  <a16:creationId xmlns:a16="http://schemas.microsoft.com/office/drawing/2014/main" id="{E00DBA9C-15A5-0893-F093-D86E99BE7517}"/>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7" name="Google Shape;4335;p64">
              <a:extLst>
                <a:ext uri="{FF2B5EF4-FFF2-40B4-BE49-F238E27FC236}">
                  <a16:creationId xmlns:a16="http://schemas.microsoft.com/office/drawing/2014/main" id="{85D5CC46-BFCC-A337-9E87-F77A3E92655A}"/>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8" name="Google Shape;4336;p64">
              <a:extLst>
                <a:ext uri="{FF2B5EF4-FFF2-40B4-BE49-F238E27FC236}">
                  <a16:creationId xmlns:a16="http://schemas.microsoft.com/office/drawing/2014/main" id="{FC87E07E-6FB9-08B8-5160-54F366E7EB93}"/>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9" name="Google Shape;4337;p64">
              <a:extLst>
                <a:ext uri="{FF2B5EF4-FFF2-40B4-BE49-F238E27FC236}">
                  <a16:creationId xmlns:a16="http://schemas.microsoft.com/office/drawing/2014/main" id="{7C733014-C962-15C7-EFDB-35D1020D75CB}"/>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0" name="Google Shape;4338;p64">
              <a:extLst>
                <a:ext uri="{FF2B5EF4-FFF2-40B4-BE49-F238E27FC236}">
                  <a16:creationId xmlns:a16="http://schemas.microsoft.com/office/drawing/2014/main" id="{B56DED8D-38AE-B3ED-3C85-70FFA20C594A}"/>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1" name="Google Shape;4339;p64">
              <a:extLst>
                <a:ext uri="{FF2B5EF4-FFF2-40B4-BE49-F238E27FC236}">
                  <a16:creationId xmlns:a16="http://schemas.microsoft.com/office/drawing/2014/main" id="{E7FA64C2-3E54-E303-E625-0E9F9EE55999}"/>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2" name="Google Shape;4340;p64">
              <a:extLst>
                <a:ext uri="{FF2B5EF4-FFF2-40B4-BE49-F238E27FC236}">
                  <a16:creationId xmlns:a16="http://schemas.microsoft.com/office/drawing/2014/main" id="{9CBF384B-88EB-4973-626A-FBA8740853F9}"/>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3" name="Google Shape;4341;p64">
              <a:extLst>
                <a:ext uri="{FF2B5EF4-FFF2-40B4-BE49-F238E27FC236}">
                  <a16:creationId xmlns:a16="http://schemas.microsoft.com/office/drawing/2014/main" id="{374170FD-AD2C-2A13-2E0B-DA27F2D48B03}"/>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04" name="Google Shape;4342;p64">
              <a:extLst>
                <a:ext uri="{FF2B5EF4-FFF2-40B4-BE49-F238E27FC236}">
                  <a16:creationId xmlns:a16="http://schemas.microsoft.com/office/drawing/2014/main" id="{3D5AE7CA-0381-E393-4E7B-10BCFE900D9A}"/>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5" name="Google Shape;4343;p64">
              <a:extLst>
                <a:ext uri="{FF2B5EF4-FFF2-40B4-BE49-F238E27FC236}">
                  <a16:creationId xmlns:a16="http://schemas.microsoft.com/office/drawing/2014/main" id="{1F0909DC-7C6F-FB17-D2DC-1EC92D58AB58}"/>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6" name="Google Shape;4344;p64">
              <a:extLst>
                <a:ext uri="{FF2B5EF4-FFF2-40B4-BE49-F238E27FC236}">
                  <a16:creationId xmlns:a16="http://schemas.microsoft.com/office/drawing/2014/main" id="{C56F3F80-098E-9261-71A8-AC0E6813311B}"/>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7" name="Google Shape;4345;p64">
              <a:extLst>
                <a:ext uri="{FF2B5EF4-FFF2-40B4-BE49-F238E27FC236}">
                  <a16:creationId xmlns:a16="http://schemas.microsoft.com/office/drawing/2014/main" id="{61C6E646-3775-801C-0385-0804DAB8E6F2}"/>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08" name="Google Shape;4346;p64">
              <a:extLst>
                <a:ext uri="{FF2B5EF4-FFF2-40B4-BE49-F238E27FC236}">
                  <a16:creationId xmlns:a16="http://schemas.microsoft.com/office/drawing/2014/main" id="{C0BC9F05-58FA-B2A8-0DEA-2D8F5C4C4919}"/>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9" name="Google Shape;4347;p64">
              <a:extLst>
                <a:ext uri="{FF2B5EF4-FFF2-40B4-BE49-F238E27FC236}">
                  <a16:creationId xmlns:a16="http://schemas.microsoft.com/office/drawing/2014/main" id="{82AB374C-B448-4558-7669-2801023E8A83}"/>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0" name="Google Shape;4348;p64">
              <a:extLst>
                <a:ext uri="{FF2B5EF4-FFF2-40B4-BE49-F238E27FC236}">
                  <a16:creationId xmlns:a16="http://schemas.microsoft.com/office/drawing/2014/main" id="{DBEE5D44-8514-F23F-4FF2-CAC8829C0689}"/>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1" name="Google Shape;4349;p64">
              <a:extLst>
                <a:ext uri="{FF2B5EF4-FFF2-40B4-BE49-F238E27FC236}">
                  <a16:creationId xmlns:a16="http://schemas.microsoft.com/office/drawing/2014/main" id="{C4CE1E3B-A1C4-E900-1C42-BA8872178606}"/>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2" name="Google Shape;4350;p64">
              <a:extLst>
                <a:ext uri="{FF2B5EF4-FFF2-40B4-BE49-F238E27FC236}">
                  <a16:creationId xmlns:a16="http://schemas.microsoft.com/office/drawing/2014/main" id="{0D78278E-0E6E-8EA7-26A9-0214114164BB}"/>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3" name="Google Shape;4351;p64">
              <a:extLst>
                <a:ext uri="{FF2B5EF4-FFF2-40B4-BE49-F238E27FC236}">
                  <a16:creationId xmlns:a16="http://schemas.microsoft.com/office/drawing/2014/main" id="{C9D966A9-A551-0796-F11D-9408E5BBF7A6}"/>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4" name="Google Shape;4352;p64">
              <a:extLst>
                <a:ext uri="{FF2B5EF4-FFF2-40B4-BE49-F238E27FC236}">
                  <a16:creationId xmlns:a16="http://schemas.microsoft.com/office/drawing/2014/main" id="{A1A09957-0E1A-C008-7505-4A0A41D50EE9}"/>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5" name="Google Shape;4353;p64">
              <a:extLst>
                <a:ext uri="{FF2B5EF4-FFF2-40B4-BE49-F238E27FC236}">
                  <a16:creationId xmlns:a16="http://schemas.microsoft.com/office/drawing/2014/main" id="{376D90FA-F45C-AA43-B9E4-781570617E05}"/>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16" name="Google Shape;4354;p64">
              <a:extLst>
                <a:ext uri="{FF2B5EF4-FFF2-40B4-BE49-F238E27FC236}">
                  <a16:creationId xmlns:a16="http://schemas.microsoft.com/office/drawing/2014/main" id="{D81AA491-84E1-D5CF-6411-F75BC2F20104}"/>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7" name="Google Shape;4355;p64">
              <a:extLst>
                <a:ext uri="{FF2B5EF4-FFF2-40B4-BE49-F238E27FC236}">
                  <a16:creationId xmlns:a16="http://schemas.microsoft.com/office/drawing/2014/main" id="{7328DD9B-A165-36EB-8951-04D565C62213}"/>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18" name="Google Shape;4356;p64">
              <a:extLst>
                <a:ext uri="{FF2B5EF4-FFF2-40B4-BE49-F238E27FC236}">
                  <a16:creationId xmlns:a16="http://schemas.microsoft.com/office/drawing/2014/main" id="{87EC62DC-6041-DE53-5AA4-7585C79AEB08}"/>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9" name="Google Shape;4357;p64">
              <a:extLst>
                <a:ext uri="{FF2B5EF4-FFF2-40B4-BE49-F238E27FC236}">
                  <a16:creationId xmlns:a16="http://schemas.microsoft.com/office/drawing/2014/main" id="{511AD4F9-E2A7-2F07-548D-6D3A7C6E3967}"/>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0" name="Google Shape;4358;p64">
              <a:extLst>
                <a:ext uri="{FF2B5EF4-FFF2-40B4-BE49-F238E27FC236}">
                  <a16:creationId xmlns:a16="http://schemas.microsoft.com/office/drawing/2014/main" id="{6E41EFD2-4547-D955-A94E-60E6FDD98BF9}"/>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1" name="Google Shape;4359;p64">
              <a:extLst>
                <a:ext uri="{FF2B5EF4-FFF2-40B4-BE49-F238E27FC236}">
                  <a16:creationId xmlns:a16="http://schemas.microsoft.com/office/drawing/2014/main" id="{018767C2-D5DA-98C6-6013-CB3C215C58B3}"/>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2" name="Google Shape;4360;p64">
              <a:extLst>
                <a:ext uri="{FF2B5EF4-FFF2-40B4-BE49-F238E27FC236}">
                  <a16:creationId xmlns:a16="http://schemas.microsoft.com/office/drawing/2014/main" id="{D9072C4D-C51A-B063-F0C8-8E29BC34E96D}"/>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3" name="Google Shape;4361;p64">
              <a:extLst>
                <a:ext uri="{FF2B5EF4-FFF2-40B4-BE49-F238E27FC236}">
                  <a16:creationId xmlns:a16="http://schemas.microsoft.com/office/drawing/2014/main" id="{1A33CEB6-CAC0-0880-1061-35177F15FBDC}"/>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4" name="Google Shape;4362;p64">
              <a:extLst>
                <a:ext uri="{FF2B5EF4-FFF2-40B4-BE49-F238E27FC236}">
                  <a16:creationId xmlns:a16="http://schemas.microsoft.com/office/drawing/2014/main" id="{AB1B340C-0C28-1352-0546-D7D7BA493704}"/>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5" name="Google Shape;4363;p64">
              <a:extLst>
                <a:ext uri="{FF2B5EF4-FFF2-40B4-BE49-F238E27FC236}">
                  <a16:creationId xmlns:a16="http://schemas.microsoft.com/office/drawing/2014/main" id="{72FA646F-0C70-4D5F-7961-9DED897C9C19}"/>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26" name="Google Shape;4364;p64">
              <a:extLst>
                <a:ext uri="{FF2B5EF4-FFF2-40B4-BE49-F238E27FC236}">
                  <a16:creationId xmlns:a16="http://schemas.microsoft.com/office/drawing/2014/main" id="{AD4FFFF6-8667-9443-77D4-2F6B8B51ED70}"/>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7" name="Google Shape;4365;p64">
              <a:extLst>
                <a:ext uri="{FF2B5EF4-FFF2-40B4-BE49-F238E27FC236}">
                  <a16:creationId xmlns:a16="http://schemas.microsoft.com/office/drawing/2014/main" id="{EB61F18A-F149-046C-9765-D3719421BD09}"/>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8" name="Google Shape;4366;p64">
              <a:extLst>
                <a:ext uri="{FF2B5EF4-FFF2-40B4-BE49-F238E27FC236}">
                  <a16:creationId xmlns:a16="http://schemas.microsoft.com/office/drawing/2014/main" id="{64088A96-A08E-56A9-C6AB-73C31B8C9840}"/>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9" name="Google Shape;4367;p64">
              <a:extLst>
                <a:ext uri="{FF2B5EF4-FFF2-40B4-BE49-F238E27FC236}">
                  <a16:creationId xmlns:a16="http://schemas.microsoft.com/office/drawing/2014/main" id="{3CA2ADC0-7D13-581F-36F1-5DF4B94E3F82}"/>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0" name="Google Shape;4368;p64">
              <a:extLst>
                <a:ext uri="{FF2B5EF4-FFF2-40B4-BE49-F238E27FC236}">
                  <a16:creationId xmlns:a16="http://schemas.microsoft.com/office/drawing/2014/main" id="{A1F8C0E3-12A6-CBDF-3809-9F3CDE5A94F5}"/>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1" name="Google Shape;4369;p64">
              <a:extLst>
                <a:ext uri="{FF2B5EF4-FFF2-40B4-BE49-F238E27FC236}">
                  <a16:creationId xmlns:a16="http://schemas.microsoft.com/office/drawing/2014/main" id="{349B6326-51CA-7080-A46F-A4A05917D67D}"/>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2" name="Google Shape;4370;p64">
              <a:extLst>
                <a:ext uri="{FF2B5EF4-FFF2-40B4-BE49-F238E27FC236}">
                  <a16:creationId xmlns:a16="http://schemas.microsoft.com/office/drawing/2014/main" id="{E83C98E2-D155-F3FD-D40C-D03B6E2907E8}"/>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3" name="Google Shape;4371;p64">
              <a:extLst>
                <a:ext uri="{FF2B5EF4-FFF2-40B4-BE49-F238E27FC236}">
                  <a16:creationId xmlns:a16="http://schemas.microsoft.com/office/drawing/2014/main" id="{D7929649-C657-0845-6AA7-E2CE0E6807F4}"/>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4" name="Google Shape;4372;p64">
              <a:extLst>
                <a:ext uri="{FF2B5EF4-FFF2-40B4-BE49-F238E27FC236}">
                  <a16:creationId xmlns:a16="http://schemas.microsoft.com/office/drawing/2014/main" id="{5DB48A3A-2EA0-0636-9A58-58703AEA5A1D}"/>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5" name="Google Shape;4373;p64">
              <a:extLst>
                <a:ext uri="{FF2B5EF4-FFF2-40B4-BE49-F238E27FC236}">
                  <a16:creationId xmlns:a16="http://schemas.microsoft.com/office/drawing/2014/main" id="{B9C3F64C-55FC-6CB6-B1BD-88E3F6DFEF52}"/>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6" name="Google Shape;4374;p64">
              <a:extLst>
                <a:ext uri="{FF2B5EF4-FFF2-40B4-BE49-F238E27FC236}">
                  <a16:creationId xmlns:a16="http://schemas.microsoft.com/office/drawing/2014/main" id="{B6774D71-BBB2-5E97-AFAF-9A91E30723F8}"/>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7" name="Google Shape;4375;p64">
              <a:extLst>
                <a:ext uri="{FF2B5EF4-FFF2-40B4-BE49-F238E27FC236}">
                  <a16:creationId xmlns:a16="http://schemas.microsoft.com/office/drawing/2014/main" id="{6446A6DD-6197-FA91-031D-4A179E0D0FFD}"/>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38" name="Google Shape;4376;p64">
              <a:extLst>
                <a:ext uri="{FF2B5EF4-FFF2-40B4-BE49-F238E27FC236}">
                  <a16:creationId xmlns:a16="http://schemas.microsoft.com/office/drawing/2014/main" id="{D91C2EBA-049A-69CB-C6D2-CA5E55A4EE20}"/>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9" name="Google Shape;4377;p64">
              <a:extLst>
                <a:ext uri="{FF2B5EF4-FFF2-40B4-BE49-F238E27FC236}">
                  <a16:creationId xmlns:a16="http://schemas.microsoft.com/office/drawing/2014/main" id="{1873370D-DE56-7D62-6926-F7DF2D379F07}"/>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0" name="Google Shape;4378;p64">
              <a:extLst>
                <a:ext uri="{FF2B5EF4-FFF2-40B4-BE49-F238E27FC236}">
                  <a16:creationId xmlns:a16="http://schemas.microsoft.com/office/drawing/2014/main" id="{78E25A0A-2065-DF77-81F8-03BD29104928}"/>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1" name="Google Shape;4379;p64">
              <a:extLst>
                <a:ext uri="{FF2B5EF4-FFF2-40B4-BE49-F238E27FC236}">
                  <a16:creationId xmlns:a16="http://schemas.microsoft.com/office/drawing/2014/main" id="{268A055D-132B-07DF-F354-74E120028E50}"/>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2" name="Google Shape;4380;p64">
              <a:extLst>
                <a:ext uri="{FF2B5EF4-FFF2-40B4-BE49-F238E27FC236}">
                  <a16:creationId xmlns:a16="http://schemas.microsoft.com/office/drawing/2014/main" id="{FFEB843A-9C18-FD03-0364-DBB341F1A009}"/>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3" name="Google Shape;4381;p64">
              <a:extLst>
                <a:ext uri="{FF2B5EF4-FFF2-40B4-BE49-F238E27FC236}">
                  <a16:creationId xmlns:a16="http://schemas.microsoft.com/office/drawing/2014/main" id="{D479A6DC-8A38-9B8F-692C-C0A3C8DCE8BF}"/>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4" name="Google Shape;4382;p64">
              <a:extLst>
                <a:ext uri="{FF2B5EF4-FFF2-40B4-BE49-F238E27FC236}">
                  <a16:creationId xmlns:a16="http://schemas.microsoft.com/office/drawing/2014/main" id="{C0C58C5F-4BB0-63F9-587A-7C9C9E480D6E}"/>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5" name="Google Shape;4383;p64">
              <a:extLst>
                <a:ext uri="{FF2B5EF4-FFF2-40B4-BE49-F238E27FC236}">
                  <a16:creationId xmlns:a16="http://schemas.microsoft.com/office/drawing/2014/main" id="{D72C41C6-2277-FFD3-A903-2EFABAAB146B}"/>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6" name="Google Shape;4384;p64">
              <a:extLst>
                <a:ext uri="{FF2B5EF4-FFF2-40B4-BE49-F238E27FC236}">
                  <a16:creationId xmlns:a16="http://schemas.microsoft.com/office/drawing/2014/main" id="{400AD735-697E-2AB0-CEA9-F652743269E8}"/>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7" name="Google Shape;4385;p64">
              <a:extLst>
                <a:ext uri="{FF2B5EF4-FFF2-40B4-BE49-F238E27FC236}">
                  <a16:creationId xmlns:a16="http://schemas.microsoft.com/office/drawing/2014/main" id="{EA114BD2-2717-CADE-DB19-39899D83CCDB}"/>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48" name="Google Shape;4386;p64">
              <a:extLst>
                <a:ext uri="{FF2B5EF4-FFF2-40B4-BE49-F238E27FC236}">
                  <a16:creationId xmlns:a16="http://schemas.microsoft.com/office/drawing/2014/main" id="{F13FC372-6133-2B31-B0B5-EBA1593BDD93}"/>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9" name="Google Shape;4387;p64">
              <a:extLst>
                <a:ext uri="{FF2B5EF4-FFF2-40B4-BE49-F238E27FC236}">
                  <a16:creationId xmlns:a16="http://schemas.microsoft.com/office/drawing/2014/main" id="{51DE22DA-863B-2BD4-3F64-CF9D2E43401A}"/>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0" name="Google Shape;4388;p64">
              <a:extLst>
                <a:ext uri="{FF2B5EF4-FFF2-40B4-BE49-F238E27FC236}">
                  <a16:creationId xmlns:a16="http://schemas.microsoft.com/office/drawing/2014/main" id="{31E6F5F5-C239-AA79-1523-D64F8AA95142}"/>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1" name="Google Shape;4389;p64">
              <a:extLst>
                <a:ext uri="{FF2B5EF4-FFF2-40B4-BE49-F238E27FC236}">
                  <a16:creationId xmlns:a16="http://schemas.microsoft.com/office/drawing/2014/main" id="{CF8B89C4-8D6B-D881-F51C-44580184902A}"/>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2" name="Google Shape;4390;p64">
              <a:extLst>
                <a:ext uri="{FF2B5EF4-FFF2-40B4-BE49-F238E27FC236}">
                  <a16:creationId xmlns:a16="http://schemas.microsoft.com/office/drawing/2014/main" id="{298C190B-D028-0FAD-4DDF-0CDAABBB9E19}"/>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3" name="Google Shape;4391;p64">
              <a:extLst>
                <a:ext uri="{FF2B5EF4-FFF2-40B4-BE49-F238E27FC236}">
                  <a16:creationId xmlns:a16="http://schemas.microsoft.com/office/drawing/2014/main" id="{BFC73940-0451-E4D0-9BF1-39B658C424C5}"/>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4" name="Google Shape;4392;p64">
              <a:extLst>
                <a:ext uri="{FF2B5EF4-FFF2-40B4-BE49-F238E27FC236}">
                  <a16:creationId xmlns:a16="http://schemas.microsoft.com/office/drawing/2014/main" id="{B463746F-D2C6-A980-7F92-CB514B5808C1}"/>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5" name="Google Shape;4393;p64">
              <a:extLst>
                <a:ext uri="{FF2B5EF4-FFF2-40B4-BE49-F238E27FC236}">
                  <a16:creationId xmlns:a16="http://schemas.microsoft.com/office/drawing/2014/main" id="{B0318508-4887-3DA7-CB37-3152A5153030}"/>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6" name="Google Shape;4394;p64">
              <a:extLst>
                <a:ext uri="{FF2B5EF4-FFF2-40B4-BE49-F238E27FC236}">
                  <a16:creationId xmlns:a16="http://schemas.microsoft.com/office/drawing/2014/main" id="{5C6D59D9-FF4E-6F09-DE62-15642ED249B8}"/>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7" name="Google Shape;4395;p64">
              <a:extLst>
                <a:ext uri="{FF2B5EF4-FFF2-40B4-BE49-F238E27FC236}">
                  <a16:creationId xmlns:a16="http://schemas.microsoft.com/office/drawing/2014/main" id="{747E10CA-6924-2772-A68A-BF2130B63886}"/>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58" name="Google Shape;4396;p64">
              <a:extLst>
                <a:ext uri="{FF2B5EF4-FFF2-40B4-BE49-F238E27FC236}">
                  <a16:creationId xmlns:a16="http://schemas.microsoft.com/office/drawing/2014/main" id="{B47F5C43-794D-66CC-18D6-D964D112D9B6}"/>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9" name="Google Shape;4397;p64">
              <a:extLst>
                <a:ext uri="{FF2B5EF4-FFF2-40B4-BE49-F238E27FC236}">
                  <a16:creationId xmlns:a16="http://schemas.microsoft.com/office/drawing/2014/main" id="{A50770FC-9249-BEB9-6339-216A33588BC8}"/>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0" name="Google Shape;4398;p64">
              <a:extLst>
                <a:ext uri="{FF2B5EF4-FFF2-40B4-BE49-F238E27FC236}">
                  <a16:creationId xmlns:a16="http://schemas.microsoft.com/office/drawing/2014/main" id="{2F049B12-7F40-808D-7A96-237190775216}"/>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1" name="Google Shape;4399;p64">
              <a:extLst>
                <a:ext uri="{FF2B5EF4-FFF2-40B4-BE49-F238E27FC236}">
                  <a16:creationId xmlns:a16="http://schemas.microsoft.com/office/drawing/2014/main" id="{81CCDEAD-945D-1E68-8640-6CF38505BF4F}"/>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2" name="Google Shape;4400;p64">
              <a:extLst>
                <a:ext uri="{FF2B5EF4-FFF2-40B4-BE49-F238E27FC236}">
                  <a16:creationId xmlns:a16="http://schemas.microsoft.com/office/drawing/2014/main" id="{4399542B-CB64-2B0A-B924-FA1F25537FBA}"/>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3" name="Google Shape;4401;p64">
              <a:extLst>
                <a:ext uri="{FF2B5EF4-FFF2-40B4-BE49-F238E27FC236}">
                  <a16:creationId xmlns:a16="http://schemas.microsoft.com/office/drawing/2014/main" id="{036F65F6-37E8-8921-DDBE-FEA1FE323D80}"/>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4" name="Google Shape;4402;p64">
              <a:extLst>
                <a:ext uri="{FF2B5EF4-FFF2-40B4-BE49-F238E27FC236}">
                  <a16:creationId xmlns:a16="http://schemas.microsoft.com/office/drawing/2014/main" id="{F03CF481-89DD-2830-52C6-5DFEADF1F1D8}"/>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5" name="Google Shape;4403;p64">
              <a:extLst>
                <a:ext uri="{FF2B5EF4-FFF2-40B4-BE49-F238E27FC236}">
                  <a16:creationId xmlns:a16="http://schemas.microsoft.com/office/drawing/2014/main" id="{48B275F0-C212-9C84-3382-D63875ACD826}"/>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6" name="Google Shape;4404;p64">
              <a:extLst>
                <a:ext uri="{FF2B5EF4-FFF2-40B4-BE49-F238E27FC236}">
                  <a16:creationId xmlns:a16="http://schemas.microsoft.com/office/drawing/2014/main" id="{484846A5-37D6-B512-5DCF-83F899A3CFE8}"/>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7" name="Google Shape;4405;p64">
              <a:extLst>
                <a:ext uri="{FF2B5EF4-FFF2-40B4-BE49-F238E27FC236}">
                  <a16:creationId xmlns:a16="http://schemas.microsoft.com/office/drawing/2014/main" id="{C5772D55-4110-CF84-324A-CACE0ECE02EE}"/>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68" name="Google Shape;4406;p64">
              <a:extLst>
                <a:ext uri="{FF2B5EF4-FFF2-40B4-BE49-F238E27FC236}">
                  <a16:creationId xmlns:a16="http://schemas.microsoft.com/office/drawing/2014/main" id="{C046FB4E-5221-F6CE-BCD1-CAB1B52E0E20}"/>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9" name="Google Shape;4407;p64">
              <a:extLst>
                <a:ext uri="{FF2B5EF4-FFF2-40B4-BE49-F238E27FC236}">
                  <a16:creationId xmlns:a16="http://schemas.microsoft.com/office/drawing/2014/main" id="{D4BA109D-23D6-8AEA-E0D1-A46C421D7B39}"/>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0" name="Google Shape;4408;p64">
              <a:extLst>
                <a:ext uri="{FF2B5EF4-FFF2-40B4-BE49-F238E27FC236}">
                  <a16:creationId xmlns:a16="http://schemas.microsoft.com/office/drawing/2014/main" id="{356FDC9A-BA1E-44F2-12A2-6B399D8FABB9}"/>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1" name="Google Shape;4409;p64">
              <a:extLst>
                <a:ext uri="{FF2B5EF4-FFF2-40B4-BE49-F238E27FC236}">
                  <a16:creationId xmlns:a16="http://schemas.microsoft.com/office/drawing/2014/main" id="{388A9BA8-726C-5305-9A00-C15A68A6A226}"/>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2" name="Google Shape;4410;p64">
              <a:extLst>
                <a:ext uri="{FF2B5EF4-FFF2-40B4-BE49-F238E27FC236}">
                  <a16:creationId xmlns:a16="http://schemas.microsoft.com/office/drawing/2014/main" id="{3ABA2D65-D208-9E05-80B1-AAB4793FBCB2}"/>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3" name="Google Shape;4411;p64">
              <a:extLst>
                <a:ext uri="{FF2B5EF4-FFF2-40B4-BE49-F238E27FC236}">
                  <a16:creationId xmlns:a16="http://schemas.microsoft.com/office/drawing/2014/main" id="{E4FC6BC8-3951-8E66-0C39-EA676D3A200C}"/>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4" name="Google Shape;4412;p64">
              <a:extLst>
                <a:ext uri="{FF2B5EF4-FFF2-40B4-BE49-F238E27FC236}">
                  <a16:creationId xmlns:a16="http://schemas.microsoft.com/office/drawing/2014/main" id="{84FB18F1-F6C5-D761-C007-4BFE26E4F5C3}"/>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5" name="Google Shape;4413;p64">
              <a:extLst>
                <a:ext uri="{FF2B5EF4-FFF2-40B4-BE49-F238E27FC236}">
                  <a16:creationId xmlns:a16="http://schemas.microsoft.com/office/drawing/2014/main" id="{79B610E4-F9F8-38A6-7046-B5D4776E8E5F}"/>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6" name="Google Shape;4414;p64">
              <a:extLst>
                <a:ext uri="{FF2B5EF4-FFF2-40B4-BE49-F238E27FC236}">
                  <a16:creationId xmlns:a16="http://schemas.microsoft.com/office/drawing/2014/main" id="{7771793A-F41C-1B0C-D8B0-BF14D8AFB437}"/>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77" name="Google Shape;4415;p64">
              <a:extLst>
                <a:ext uri="{FF2B5EF4-FFF2-40B4-BE49-F238E27FC236}">
                  <a16:creationId xmlns:a16="http://schemas.microsoft.com/office/drawing/2014/main" id="{86FA35D8-BE1B-3233-8125-08430A378272}"/>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8" name="Google Shape;4416;p64">
              <a:extLst>
                <a:ext uri="{FF2B5EF4-FFF2-40B4-BE49-F238E27FC236}">
                  <a16:creationId xmlns:a16="http://schemas.microsoft.com/office/drawing/2014/main" id="{1CA0BABF-DDB1-1A0B-31AC-8785F76D1A00}"/>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9" name="Google Shape;4417;p64">
              <a:extLst>
                <a:ext uri="{FF2B5EF4-FFF2-40B4-BE49-F238E27FC236}">
                  <a16:creationId xmlns:a16="http://schemas.microsoft.com/office/drawing/2014/main" id="{663C7FCB-6BD1-D69A-743E-55FB8711DC51}"/>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0" name="Google Shape;4418;p64">
              <a:extLst>
                <a:ext uri="{FF2B5EF4-FFF2-40B4-BE49-F238E27FC236}">
                  <a16:creationId xmlns:a16="http://schemas.microsoft.com/office/drawing/2014/main" id="{70086C3D-C9B6-6835-054B-60528E29C9CF}"/>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1" name="Google Shape;4419;p64">
              <a:extLst>
                <a:ext uri="{FF2B5EF4-FFF2-40B4-BE49-F238E27FC236}">
                  <a16:creationId xmlns:a16="http://schemas.microsoft.com/office/drawing/2014/main" id="{EED799C8-8E79-02DB-1735-EBB734D225BB}"/>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2" name="Google Shape;4420;p64">
              <a:extLst>
                <a:ext uri="{FF2B5EF4-FFF2-40B4-BE49-F238E27FC236}">
                  <a16:creationId xmlns:a16="http://schemas.microsoft.com/office/drawing/2014/main" id="{4E2B0FF1-86B3-35A9-18B3-B054265F3BD5}"/>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3" name="Google Shape;4421;p64">
              <a:extLst>
                <a:ext uri="{FF2B5EF4-FFF2-40B4-BE49-F238E27FC236}">
                  <a16:creationId xmlns:a16="http://schemas.microsoft.com/office/drawing/2014/main" id="{2BB2ABFD-B69F-165F-48F7-0A5AB8DAA31F}"/>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4" name="Google Shape;4422;p64">
              <a:extLst>
                <a:ext uri="{FF2B5EF4-FFF2-40B4-BE49-F238E27FC236}">
                  <a16:creationId xmlns:a16="http://schemas.microsoft.com/office/drawing/2014/main" id="{8E2D62C3-D6D4-4ACB-C8FA-3DDAFD2A945B}"/>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5" name="Google Shape;4423;p64">
              <a:extLst>
                <a:ext uri="{FF2B5EF4-FFF2-40B4-BE49-F238E27FC236}">
                  <a16:creationId xmlns:a16="http://schemas.microsoft.com/office/drawing/2014/main" id="{223D0877-4275-EB90-A3DB-5A37AAD5C5C9}"/>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6" name="Google Shape;4424;p64">
              <a:extLst>
                <a:ext uri="{FF2B5EF4-FFF2-40B4-BE49-F238E27FC236}">
                  <a16:creationId xmlns:a16="http://schemas.microsoft.com/office/drawing/2014/main" id="{11D99367-B1D6-7A50-9F2E-AFF87AA0DCAE}"/>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7" name="Google Shape;4425;p64">
              <a:extLst>
                <a:ext uri="{FF2B5EF4-FFF2-40B4-BE49-F238E27FC236}">
                  <a16:creationId xmlns:a16="http://schemas.microsoft.com/office/drawing/2014/main" id="{4A80C3A3-0008-9492-1692-59748FB53851}"/>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8" name="Google Shape;4426;p64">
              <a:extLst>
                <a:ext uri="{FF2B5EF4-FFF2-40B4-BE49-F238E27FC236}">
                  <a16:creationId xmlns:a16="http://schemas.microsoft.com/office/drawing/2014/main" id="{04ED4A88-E0EE-EB9E-21E0-832E6FF599DA}"/>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89" name="Google Shape;4427;p64">
              <a:extLst>
                <a:ext uri="{FF2B5EF4-FFF2-40B4-BE49-F238E27FC236}">
                  <a16:creationId xmlns:a16="http://schemas.microsoft.com/office/drawing/2014/main" id="{5C99567F-5841-71A1-3453-3BBEB560851F}"/>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0" name="Google Shape;4428;p64">
              <a:extLst>
                <a:ext uri="{FF2B5EF4-FFF2-40B4-BE49-F238E27FC236}">
                  <a16:creationId xmlns:a16="http://schemas.microsoft.com/office/drawing/2014/main" id="{53C46FA6-9FF7-6C1C-8194-AEAB871322F4}"/>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1" name="Google Shape;4429;p64">
              <a:extLst>
                <a:ext uri="{FF2B5EF4-FFF2-40B4-BE49-F238E27FC236}">
                  <a16:creationId xmlns:a16="http://schemas.microsoft.com/office/drawing/2014/main" id="{02F8779B-016B-0922-E342-DCACF456AF56}"/>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2" name="Google Shape;4430;p64">
              <a:extLst>
                <a:ext uri="{FF2B5EF4-FFF2-40B4-BE49-F238E27FC236}">
                  <a16:creationId xmlns:a16="http://schemas.microsoft.com/office/drawing/2014/main" id="{255ADF28-EE48-181F-C6AC-1C3B5415AB35}"/>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3" name="Google Shape;4431;p64">
              <a:extLst>
                <a:ext uri="{FF2B5EF4-FFF2-40B4-BE49-F238E27FC236}">
                  <a16:creationId xmlns:a16="http://schemas.microsoft.com/office/drawing/2014/main" id="{19AA605E-1BAB-11C5-EC3B-98C4873D50DA}"/>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4" name="Google Shape;4432;p64">
              <a:extLst>
                <a:ext uri="{FF2B5EF4-FFF2-40B4-BE49-F238E27FC236}">
                  <a16:creationId xmlns:a16="http://schemas.microsoft.com/office/drawing/2014/main" id="{AE9C947D-0E6A-73DD-0ECC-81E291CAD22F}"/>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5" name="Google Shape;4433;p64">
              <a:extLst>
                <a:ext uri="{FF2B5EF4-FFF2-40B4-BE49-F238E27FC236}">
                  <a16:creationId xmlns:a16="http://schemas.microsoft.com/office/drawing/2014/main" id="{7E87B09E-E0AA-CD10-DC28-C94679DA58B9}"/>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6" name="Google Shape;4434;p64">
              <a:extLst>
                <a:ext uri="{FF2B5EF4-FFF2-40B4-BE49-F238E27FC236}">
                  <a16:creationId xmlns:a16="http://schemas.microsoft.com/office/drawing/2014/main" id="{7AC04D66-F897-B2DC-D06A-80FC6A723A92}"/>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197" name="Google Shape;4435;p64">
              <a:extLst>
                <a:ext uri="{FF2B5EF4-FFF2-40B4-BE49-F238E27FC236}">
                  <a16:creationId xmlns:a16="http://schemas.microsoft.com/office/drawing/2014/main" id="{D970EACE-A2CF-0114-59A6-80E72143D049}"/>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8" name="Google Shape;4436;p64">
              <a:extLst>
                <a:ext uri="{FF2B5EF4-FFF2-40B4-BE49-F238E27FC236}">
                  <a16:creationId xmlns:a16="http://schemas.microsoft.com/office/drawing/2014/main" id="{6016F205-C7E6-7334-CF08-C93DE165AE5B}"/>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9" name="Google Shape;4437;p64">
              <a:extLst>
                <a:ext uri="{FF2B5EF4-FFF2-40B4-BE49-F238E27FC236}">
                  <a16:creationId xmlns:a16="http://schemas.microsoft.com/office/drawing/2014/main" id="{6BEF661F-479F-67A1-9FE6-D9A3CF31139D}"/>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0" name="Google Shape;4438;p64">
              <a:extLst>
                <a:ext uri="{FF2B5EF4-FFF2-40B4-BE49-F238E27FC236}">
                  <a16:creationId xmlns:a16="http://schemas.microsoft.com/office/drawing/2014/main" id="{5A1C249E-F9D8-CE8D-E59A-40CDDCEFCA6D}"/>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1" name="Google Shape;4439;p64">
              <a:extLst>
                <a:ext uri="{FF2B5EF4-FFF2-40B4-BE49-F238E27FC236}">
                  <a16:creationId xmlns:a16="http://schemas.microsoft.com/office/drawing/2014/main" id="{DE2ACB20-1DD4-7F9E-2F5E-B326AAE34FCE}"/>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2" name="Google Shape;4440;p64">
              <a:extLst>
                <a:ext uri="{FF2B5EF4-FFF2-40B4-BE49-F238E27FC236}">
                  <a16:creationId xmlns:a16="http://schemas.microsoft.com/office/drawing/2014/main" id="{DA298149-04AF-4279-2B66-4F53BA535289}"/>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3" name="Google Shape;4441;p64">
              <a:extLst>
                <a:ext uri="{FF2B5EF4-FFF2-40B4-BE49-F238E27FC236}">
                  <a16:creationId xmlns:a16="http://schemas.microsoft.com/office/drawing/2014/main" id="{74708FB6-1057-A2DF-4073-85922B687CD3}"/>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4" name="Google Shape;4442;p64">
              <a:extLst>
                <a:ext uri="{FF2B5EF4-FFF2-40B4-BE49-F238E27FC236}">
                  <a16:creationId xmlns:a16="http://schemas.microsoft.com/office/drawing/2014/main" id="{7C6BC619-EE65-F274-B537-C25747F87753}"/>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5" name="Google Shape;4443;p64">
              <a:extLst>
                <a:ext uri="{FF2B5EF4-FFF2-40B4-BE49-F238E27FC236}">
                  <a16:creationId xmlns:a16="http://schemas.microsoft.com/office/drawing/2014/main" id="{85B1A0DA-FCA5-5E86-B52C-4BEB142A0EEB}"/>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6" name="Google Shape;4444;p64">
              <a:extLst>
                <a:ext uri="{FF2B5EF4-FFF2-40B4-BE49-F238E27FC236}">
                  <a16:creationId xmlns:a16="http://schemas.microsoft.com/office/drawing/2014/main" id="{D4AE3345-A0C1-F973-A951-C4031EE9CCD1}"/>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7" name="Google Shape;4445;p64">
              <a:extLst>
                <a:ext uri="{FF2B5EF4-FFF2-40B4-BE49-F238E27FC236}">
                  <a16:creationId xmlns:a16="http://schemas.microsoft.com/office/drawing/2014/main" id="{3682AD06-09A1-6887-DEC5-B8F93FF5C7DE}"/>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08" name="Google Shape;4446;p64">
              <a:extLst>
                <a:ext uri="{FF2B5EF4-FFF2-40B4-BE49-F238E27FC236}">
                  <a16:creationId xmlns:a16="http://schemas.microsoft.com/office/drawing/2014/main" id="{5FAB5921-8E56-8929-F5F1-C81AD12A1DE9}"/>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9" name="Google Shape;4447;p64">
              <a:extLst>
                <a:ext uri="{FF2B5EF4-FFF2-40B4-BE49-F238E27FC236}">
                  <a16:creationId xmlns:a16="http://schemas.microsoft.com/office/drawing/2014/main" id="{6D8CFF45-13D5-4A35-5952-FB44B1988284}"/>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0" name="Google Shape;4448;p64">
              <a:extLst>
                <a:ext uri="{FF2B5EF4-FFF2-40B4-BE49-F238E27FC236}">
                  <a16:creationId xmlns:a16="http://schemas.microsoft.com/office/drawing/2014/main" id="{F196179B-8646-58B5-2065-9F3F746A8A00}"/>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1" name="Google Shape;4449;p64">
              <a:extLst>
                <a:ext uri="{FF2B5EF4-FFF2-40B4-BE49-F238E27FC236}">
                  <a16:creationId xmlns:a16="http://schemas.microsoft.com/office/drawing/2014/main" id="{91E40046-76B7-3FD0-1189-59E3B7E0920C}"/>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2" name="Google Shape;4450;p64">
              <a:extLst>
                <a:ext uri="{FF2B5EF4-FFF2-40B4-BE49-F238E27FC236}">
                  <a16:creationId xmlns:a16="http://schemas.microsoft.com/office/drawing/2014/main" id="{F5253115-84F7-E8C4-5632-AB702F66999A}"/>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3" name="Google Shape;4451;p64">
              <a:extLst>
                <a:ext uri="{FF2B5EF4-FFF2-40B4-BE49-F238E27FC236}">
                  <a16:creationId xmlns:a16="http://schemas.microsoft.com/office/drawing/2014/main" id="{CB8B19B4-2B51-BC8D-A700-568376336F0B}"/>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4" name="Google Shape;4452;p64">
              <a:extLst>
                <a:ext uri="{FF2B5EF4-FFF2-40B4-BE49-F238E27FC236}">
                  <a16:creationId xmlns:a16="http://schemas.microsoft.com/office/drawing/2014/main" id="{DE165A3E-BF2D-560C-7D2B-B6DFAEC8E6CB}"/>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5" name="Google Shape;4453;p64">
              <a:extLst>
                <a:ext uri="{FF2B5EF4-FFF2-40B4-BE49-F238E27FC236}">
                  <a16:creationId xmlns:a16="http://schemas.microsoft.com/office/drawing/2014/main" id="{565A16E9-664C-8A62-E546-222CEB8AF074}"/>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6" name="Google Shape;4454;p64">
              <a:extLst>
                <a:ext uri="{FF2B5EF4-FFF2-40B4-BE49-F238E27FC236}">
                  <a16:creationId xmlns:a16="http://schemas.microsoft.com/office/drawing/2014/main" id="{448B235E-7B3A-C2C2-7C7B-9ECEE26FE2B5}"/>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7" name="Google Shape;4455;p64">
              <a:extLst>
                <a:ext uri="{FF2B5EF4-FFF2-40B4-BE49-F238E27FC236}">
                  <a16:creationId xmlns:a16="http://schemas.microsoft.com/office/drawing/2014/main" id="{7688892C-49FC-80F4-4259-FF4CE292EF73}"/>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18" name="Google Shape;4456;p64">
              <a:extLst>
                <a:ext uri="{FF2B5EF4-FFF2-40B4-BE49-F238E27FC236}">
                  <a16:creationId xmlns:a16="http://schemas.microsoft.com/office/drawing/2014/main" id="{F84EDABD-0747-1FAD-A872-E2D0DD856DB7}"/>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19" name="Google Shape;4457;p64">
              <a:extLst>
                <a:ext uri="{FF2B5EF4-FFF2-40B4-BE49-F238E27FC236}">
                  <a16:creationId xmlns:a16="http://schemas.microsoft.com/office/drawing/2014/main" id="{4CC40839-16BB-1112-DB10-C8EA92E8DD02}"/>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0" name="Google Shape;4458;p64">
              <a:extLst>
                <a:ext uri="{FF2B5EF4-FFF2-40B4-BE49-F238E27FC236}">
                  <a16:creationId xmlns:a16="http://schemas.microsoft.com/office/drawing/2014/main" id="{FA4026DC-E6E7-EDC0-746C-424179A554DD}"/>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1" name="Google Shape;4459;p64">
              <a:extLst>
                <a:ext uri="{FF2B5EF4-FFF2-40B4-BE49-F238E27FC236}">
                  <a16:creationId xmlns:a16="http://schemas.microsoft.com/office/drawing/2014/main" id="{5DE8E475-2C51-AB65-79E2-F489BF2D2EF3}"/>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2" name="Google Shape;4460;p64">
              <a:extLst>
                <a:ext uri="{FF2B5EF4-FFF2-40B4-BE49-F238E27FC236}">
                  <a16:creationId xmlns:a16="http://schemas.microsoft.com/office/drawing/2014/main" id="{999D992A-6747-8CB3-0577-E73265AB2283}"/>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3" name="Google Shape;4461;p64">
              <a:extLst>
                <a:ext uri="{FF2B5EF4-FFF2-40B4-BE49-F238E27FC236}">
                  <a16:creationId xmlns:a16="http://schemas.microsoft.com/office/drawing/2014/main" id="{304C0C5E-9DD5-B21C-9426-2501E0D9DD57}"/>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4" name="Google Shape;4462;p64">
              <a:extLst>
                <a:ext uri="{FF2B5EF4-FFF2-40B4-BE49-F238E27FC236}">
                  <a16:creationId xmlns:a16="http://schemas.microsoft.com/office/drawing/2014/main" id="{4CECFB0F-1F0D-61EB-680B-4E76129FF3E6}"/>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5" name="Google Shape;4463;p64">
              <a:extLst>
                <a:ext uri="{FF2B5EF4-FFF2-40B4-BE49-F238E27FC236}">
                  <a16:creationId xmlns:a16="http://schemas.microsoft.com/office/drawing/2014/main" id="{FB989C33-7D41-4CD5-89C5-5A8286FB946A}"/>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6" name="Google Shape;4464;p64">
              <a:extLst>
                <a:ext uri="{FF2B5EF4-FFF2-40B4-BE49-F238E27FC236}">
                  <a16:creationId xmlns:a16="http://schemas.microsoft.com/office/drawing/2014/main" id="{C0149877-1BED-7E51-AE74-46400F9907F1}"/>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7" name="Google Shape;4465;p64">
              <a:extLst>
                <a:ext uri="{FF2B5EF4-FFF2-40B4-BE49-F238E27FC236}">
                  <a16:creationId xmlns:a16="http://schemas.microsoft.com/office/drawing/2014/main" id="{F5CFD2A0-2F70-D3C6-6954-2B88FD60FBB3}"/>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8" name="Google Shape;4466;p64">
              <a:extLst>
                <a:ext uri="{FF2B5EF4-FFF2-40B4-BE49-F238E27FC236}">
                  <a16:creationId xmlns:a16="http://schemas.microsoft.com/office/drawing/2014/main" id="{797254C9-4857-351F-B0EB-8142247C9DA4}"/>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29" name="Google Shape;4467;p64">
              <a:extLst>
                <a:ext uri="{FF2B5EF4-FFF2-40B4-BE49-F238E27FC236}">
                  <a16:creationId xmlns:a16="http://schemas.microsoft.com/office/drawing/2014/main" id="{5E4A8126-7FBC-FA1C-5421-6F64E7AF266D}"/>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0" name="Google Shape;4468;p64">
              <a:extLst>
                <a:ext uri="{FF2B5EF4-FFF2-40B4-BE49-F238E27FC236}">
                  <a16:creationId xmlns:a16="http://schemas.microsoft.com/office/drawing/2014/main" id="{AEA69B5F-8001-ECE1-85E7-525383988652}"/>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1" name="Google Shape;4469;p64">
              <a:extLst>
                <a:ext uri="{FF2B5EF4-FFF2-40B4-BE49-F238E27FC236}">
                  <a16:creationId xmlns:a16="http://schemas.microsoft.com/office/drawing/2014/main" id="{5AAF328D-3A91-051D-2DBE-14E54120B3AD}"/>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2" name="Google Shape;4470;p64">
              <a:extLst>
                <a:ext uri="{FF2B5EF4-FFF2-40B4-BE49-F238E27FC236}">
                  <a16:creationId xmlns:a16="http://schemas.microsoft.com/office/drawing/2014/main" id="{FBE6854D-3C62-3492-A1AC-673F31285195}"/>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3" name="Google Shape;4471;p64">
              <a:extLst>
                <a:ext uri="{FF2B5EF4-FFF2-40B4-BE49-F238E27FC236}">
                  <a16:creationId xmlns:a16="http://schemas.microsoft.com/office/drawing/2014/main" id="{325B815E-66BF-160E-29C4-5894B9AACFC2}"/>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4" name="Google Shape;4472;p64">
              <a:extLst>
                <a:ext uri="{FF2B5EF4-FFF2-40B4-BE49-F238E27FC236}">
                  <a16:creationId xmlns:a16="http://schemas.microsoft.com/office/drawing/2014/main" id="{649DB9E5-90A3-62DF-3ECB-BE5FE10CF654}"/>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5" name="Google Shape;4473;p64">
              <a:extLst>
                <a:ext uri="{FF2B5EF4-FFF2-40B4-BE49-F238E27FC236}">
                  <a16:creationId xmlns:a16="http://schemas.microsoft.com/office/drawing/2014/main" id="{AB003401-D262-2D87-F921-41DEFDA6A2C8}"/>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6" name="Google Shape;4474;p64">
              <a:extLst>
                <a:ext uri="{FF2B5EF4-FFF2-40B4-BE49-F238E27FC236}">
                  <a16:creationId xmlns:a16="http://schemas.microsoft.com/office/drawing/2014/main" id="{089CC2B1-505E-DA01-9996-7C35C696A53B}"/>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7" name="Google Shape;4475;p64">
              <a:extLst>
                <a:ext uri="{FF2B5EF4-FFF2-40B4-BE49-F238E27FC236}">
                  <a16:creationId xmlns:a16="http://schemas.microsoft.com/office/drawing/2014/main" id="{421C90F4-D799-509C-7810-3D5430200889}"/>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8" name="Google Shape;4476;p64">
              <a:extLst>
                <a:ext uri="{FF2B5EF4-FFF2-40B4-BE49-F238E27FC236}">
                  <a16:creationId xmlns:a16="http://schemas.microsoft.com/office/drawing/2014/main" id="{80074F23-9F75-87B2-8707-56025DCEFCB6}"/>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9" name="Google Shape;4477;p64">
              <a:extLst>
                <a:ext uri="{FF2B5EF4-FFF2-40B4-BE49-F238E27FC236}">
                  <a16:creationId xmlns:a16="http://schemas.microsoft.com/office/drawing/2014/main" id="{FC4DCE2E-1072-70E3-EA2C-2EF9E48011FB}"/>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0" name="Google Shape;4478;p64">
              <a:extLst>
                <a:ext uri="{FF2B5EF4-FFF2-40B4-BE49-F238E27FC236}">
                  <a16:creationId xmlns:a16="http://schemas.microsoft.com/office/drawing/2014/main" id="{4BCFA4A9-E88C-7B6D-6317-EB71CA37BB84}"/>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1" name="Google Shape;4479;p64">
              <a:extLst>
                <a:ext uri="{FF2B5EF4-FFF2-40B4-BE49-F238E27FC236}">
                  <a16:creationId xmlns:a16="http://schemas.microsoft.com/office/drawing/2014/main" id="{5BECCA46-31FE-7930-1D4A-153959AF165D}"/>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2" name="Google Shape;4480;p64">
              <a:extLst>
                <a:ext uri="{FF2B5EF4-FFF2-40B4-BE49-F238E27FC236}">
                  <a16:creationId xmlns:a16="http://schemas.microsoft.com/office/drawing/2014/main" id="{022423E5-A60E-531C-3C94-9BBCD3331C8F}"/>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3" name="Google Shape;4481;p64">
              <a:extLst>
                <a:ext uri="{FF2B5EF4-FFF2-40B4-BE49-F238E27FC236}">
                  <a16:creationId xmlns:a16="http://schemas.microsoft.com/office/drawing/2014/main" id="{49CC68B0-1E19-BB92-B307-087852BD90F2}"/>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4" name="Google Shape;4482;p64">
              <a:extLst>
                <a:ext uri="{FF2B5EF4-FFF2-40B4-BE49-F238E27FC236}">
                  <a16:creationId xmlns:a16="http://schemas.microsoft.com/office/drawing/2014/main" id="{E300A8DF-5079-125B-1930-E749BEE0BC1D}"/>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5" name="Google Shape;4483;p64">
              <a:extLst>
                <a:ext uri="{FF2B5EF4-FFF2-40B4-BE49-F238E27FC236}">
                  <a16:creationId xmlns:a16="http://schemas.microsoft.com/office/drawing/2014/main" id="{0E12D868-0B4B-B807-F112-C0D004970DA6}"/>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6" name="Google Shape;4484;p64">
              <a:extLst>
                <a:ext uri="{FF2B5EF4-FFF2-40B4-BE49-F238E27FC236}">
                  <a16:creationId xmlns:a16="http://schemas.microsoft.com/office/drawing/2014/main" id="{CE060C6F-0E2F-FC85-500A-DF81C5569157}"/>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7" name="Google Shape;4485;p64">
              <a:extLst>
                <a:ext uri="{FF2B5EF4-FFF2-40B4-BE49-F238E27FC236}">
                  <a16:creationId xmlns:a16="http://schemas.microsoft.com/office/drawing/2014/main" id="{098BAA96-1A35-1E68-718D-54869855E134}"/>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8" name="Google Shape;4486;p64">
              <a:extLst>
                <a:ext uri="{FF2B5EF4-FFF2-40B4-BE49-F238E27FC236}">
                  <a16:creationId xmlns:a16="http://schemas.microsoft.com/office/drawing/2014/main" id="{89D0D23D-544F-6B50-91AF-63CAD17B0162}"/>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49" name="Google Shape;4487;p64">
              <a:extLst>
                <a:ext uri="{FF2B5EF4-FFF2-40B4-BE49-F238E27FC236}">
                  <a16:creationId xmlns:a16="http://schemas.microsoft.com/office/drawing/2014/main" id="{994347EC-83B7-6B48-20AB-13A400DF62BD}"/>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0" name="Google Shape;4488;p64">
              <a:extLst>
                <a:ext uri="{FF2B5EF4-FFF2-40B4-BE49-F238E27FC236}">
                  <a16:creationId xmlns:a16="http://schemas.microsoft.com/office/drawing/2014/main" id="{7C1B8DE1-E9BA-B899-B45F-DC2C1BD9A386}"/>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1" name="Google Shape;4489;p64">
              <a:extLst>
                <a:ext uri="{FF2B5EF4-FFF2-40B4-BE49-F238E27FC236}">
                  <a16:creationId xmlns:a16="http://schemas.microsoft.com/office/drawing/2014/main" id="{E5AB197E-A372-8E81-2D14-EE8E7FFE8504}"/>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2" name="Google Shape;4490;p64">
              <a:extLst>
                <a:ext uri="{FF2B5EF4-FFF2-40B4-BE49-F238E27FC236}">
                  <a16:creationId xmlns:a16="http://schemas.microsoft.com/office/drawing/2014/main" id="{951E11E0-68CE-6F58-B064-FE6EFFC89882}"/>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3" name="Google Shape;4491;p64">
              <a:extLst>
                <a:ext uri="{FF2B5EF4-FFF2-40B4-BE49-F238E27FC236}">
                  <a16:creationId xmlns:a16="http://schemas.microsoft.com/office/drawing/2014/main" id="{E4F48D0A-9C61-43C3-7856-ED72AB9B36EE}"/>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4" name="Google Shape;4492;p64">
              <a:extLst>
                <a:ext uri="{FF2B5EF4-FFF2-40B4-BE49-F238E27FC236}">
                  <a16:creationId xmlns:a16="http://schemas.microsoft.com/office/drawing/2014/main" id="{000E0DFC-4B0F-2843-E127-50F6E3DF92F3}"/>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5" name="Google Shape;4493;p64">
              <a:extLst>
                <a:ext uri="{FF2B5EF4-FFF2-40B4-BE49-F238E27FC236}">
                  <a16:creationId xmlns:a16="http://schemas.microsoft.com/office/drawing/2014/main" id="{B2F182E3-1F11-00BA-6DAD-5E412E98BD9A}"/>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6" name="Google Shape;4494;p64">
              <a:extLst>
                <a:ext uri="{FF2B5EF4-FFF2-40B4-BE49-F238E27FC236}">
                  <a16:creationId xmlns:a16="http://schemas.microsoft.com/office/drawing/2014/main" id="{E9336E9B-6570-EA28-7E4C-43292F70F18D}"/>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7" name="Google Shape;4495;p64">
              <a:extLst>
                <a:ext uri="{FF2B5EF4-FFF2-40B4-BE49-F238E27FC236}">
                  <a16:creationId xmlns:a16="http://schemas.microsoft.com/office/drawing/2014/main" id="{DAE10EDC-ABA7-2ED0-4BF6-42906C445ECA}"/>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8" name="Google Shape;4496;p64">
              <a:extLst>
                <a:ext uri="{FF2B5EF4-FFF2-40B4-BE49-F238E27FC236}">
                  <a16:creationId xmlns:a16="http://schemas.microsoft.com/office/drawing/2014/main" id="{9EB78493-2C1D-ED05-678E-36659FEDA92F}"/>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59" name="Google Shape;4497;p64">
              <a:extLst>
                <a:ext uri="{FF2B5EF4-FFF2-40B4-BE49-F238E27FC236}">
                  <a16:creationId xmlns:a16="http://schemas.microsoft.com/office/drawing/2014/main" id="{A6B14ADB-7F48-F6B7-CFB7-4772D334DE64}"/>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0" name="Google Shape;4498;p64">
              <a:extLst>
                <a:ext uri="{FF2B5EF4-FFF2-40B4-BE49-F238E27FC236}">
                  <a16:creationId xmlns:a16="http://schemas.microsoft.com/office/drawing/2014/main" id="{7754C6EA-8D6F-0946-F19B-E922485967C7}"/>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1" name="Google Shape;4499;p64">
              <a:extLst>
                <a:ext uri="{FF2B5EF4-FFF2-40B4-BE49-F238E27FC236}">
                  <a16:creationId xmlns:a16="http://schemas.microsoft.com/office/drawing/2014/main" id="{74B76463-47AC-1273-3B19-E9AAA74277FE}"/>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2" name="Google Shape;4500;p64">
              <a:extLst>
                <a:ext uri="{FF2B5EF4-FFF2-40B4-BE49-F238E27FC236}">
                  <a16:creationId xmlns:a16="http://schemas.microsoft.com/office/drawing/2014/main" id="{CB988638-D45D-DD0A-3E61-8E1F8E731C82}"/>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3" name="Google Shape;4501;p64">
              <a:extLst>
                <a:ext uri="{FF2B5EF4-FFF2-40B4-BE49-F238E27FC236}">
                  <a16:creationId xmlns:a16="http://schemas.microsoft.com/office/drawing/2014/main" id="{B24D3E56-6E84-87A4-4F21-3E2508786B68}"/>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4" name="Google Shape;4502;p64">
              <a:extLst>
                <a:ext uri="{FF2B5EF4-FFF2-40B4-BE49-F238E27FC236}">
                  <a16:creationId xmlns:a16="http://schemas.microsoft.com/office/drawing/2014/main" id="{BB596BB7-302C-E11E-C1A9-61503A86891B}"/>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65" name="Google Shape;4503;p64">
              <a:extLst>
                <a:ext uri="{FF2B5EF4-FFF2-40B4-BE49-F238E27FC236}">
                  <a16:creationId xmlns:a16="http://schemas.microsoft.com/office/drawing/2014/main" id="{A68A36E0-5E2E-8A94-C802-1991E77DBABB}"/>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66" name="Google Shape;4504;p64">
              <a:extLst>
                <a:ext uri="{FF2B5EF4-FFF2-40B4-BE49-F238E27FC236}">
                  <a16:creationId xmlns:a16="http://schemas.microsoft.com/office/drawing/2014/main" id="{D1CA9ED6-0278-536E-77A6-5EE8DBAF4ACA}"/>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67" name="Google Shape;4505;p64">
              <a:extLst>
                <a:ext uri="{FF2B5EF4-FFF2-40B4-BE49-F238E27FC236}">
                  <a16:creationId xmlns:a16="http://schemas.microsoft.com/office/drawing/2014/main" id="{1A4A0AAF-65A3-00F5-3729-3A5CB68CCEA7}"/>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grpSp>
      <p:sp>
        <p:nvSpPr>
          <p:cNvPr id="270" name="CuadroTexto 269">
            <a:extLst>
              <a:ext uri="{FF2B5EF4-FFF2-40B4-BE49-F238E27FC236}">
                <a16:creationId xmlns:a16="http://schemas.microsoft.com/office/drawing/2014/main" id="{9BD89ADF-BDC6-48D7-EB3B-31A944BF2455}"/>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a:t>
            </a:r>
          </a:p>
        </p:txBody>
      </p:sp>
      <p:pic>
        <p:nvPicPr>
          <p:cNvPr id="271" name="Picture 2">
            <a:extLst>
              <a:ext uri="{FF2B5EF4-FFF2-40B4-BE49-F238E27FC236}">
                <a16:creationId xmlns:a16="http://schemas.microsoft.com/office/drawing/2014/main" id="{B8159D50-4FB1-07AA-F87A-0D88FF19C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54"/>
          <p:cNvSpPr txBox="1">
            <a:spLocks noGrp="1"/>
          </p:cNvSpPr>
          <p:nvPr>
            <p:ph type="subTitle" idx="4"/>
          </p:nvPr>
        </p:nvSpPr>
        <p:spPr>
          <a:xfrm>
            <a:off x="5555275" y="3086300"/>
            <a:ext cx="20385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0.64</a:t>
            </a:r>
            <a:endParaRPr dirty="0">
              <a:latin typeface="Barlow Semi Condensed"/>
              <a:ea typeface="Barlow Semi Condensed"/>
              <a:cs typeface="Barlow Semi Condensed"/>
              <a:sym typeface="Barlow Semi Condensed"/>
            </a:endParaRPr>
          </a:p>
        </p:txBody>
      </p:sp>
      <p:sp>
        <p:nvSpPr>
          <p:cNvPr id="3161" name="Google Shape;3161;p54"/>
          <p:cNvSpPr txBox="1">
            <a:spLocks noGrp="1"/>
          </p:cNvSpPr>
          <p:nvPr>
            <p:ph type="title"/>
          </p:nvPr>
        </p:nvSpPr>
        <p:spPr>
          <a:xfrm>
            <a:off x="2208175" y="338323"/>
            <a:ext cx="4727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Resultados del Modelo CPV</a:t>
            </a:r>
            <a:endParaRPr dirty="0"/>
          </a:p>
        </p:txBody>
      </p:sp>
      <p:sp>
        <p:nvSpPr>
          <p:cNvPr id="3162" name="Google Shape;3162;p54"/>
          <p:cNvSpPr txBox="1">
            <a:spLocks noGrp="1"/>
          </p:cNvSpPr>
          <p:nvPr>
            <p:ph type="subTitle" idx="1"/>
          </p:nvPr>
        </p:nvSpPr>
        <p:spPr>
          <a:xfrm>
            <a:off x="5555325" y="2742600"/>
            <a:ext cx="20385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Multilingual</a:t>
            </a:r>
            <a:endParaRPr dirty="0">
              <a:solidFill>
                <a:schemeClr val="accent1"/>
              </a:solidFill>
            </a:endParaRPr>
          </a:p>
        </p:txBody>
      </p:sp>
      <p:sp>
        <p:nvSpPr>
          <p:cNvPr id="3163" name="Google Shape;3163;p54"/>
          <p:cNvSpPr txBox="1">
            <a:spLocks noGrp="1"/>
          </p:cNvSpPr>
          <p:nvPr>
            <p:ph type="subTitle" idx="2"/>
          </p:nvPr>
        </p:nvSpPr>
        <p:spPr>
          <a:xfrm>
            <a:off x="3639312" y="1634990"/>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Este trabajo</a:t>
            </a:r>
            <a:endParaRPr dirty="0">
              <a:solidFill>
                <a:schemeClr val="accent1"/>
              </a:solidFill>
            </a:endParaRPr>
          </a:p>
        </p:txBody>
      </p:sp>
      <p:sp>
        <p:nvSpPr>
          <p:cNvPr id="3164" name="Google Shape;3164;p54"/>
          <p:cNvSpPr txBox="1">
            <a:spLocks noGrp="1"/>
          </p:cNvSpPr>
          <p:nvPr>
            <p:ph type="subTitle" idx="3"/>
          </p:nvPr>
        </p:nvSpPr>
        <p:spPr>
          <a:xfrm>
            <a:off x="1636776" y="2256568"/>
            <a:ext cx="1865400" cy="40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CPV Classifier </a:t>
            </a:r>
          </a:p>
          <a:p>
            <a:pPr marL="0" lvl="0" indent="0" algn="ctr" rtl="0">
              <a:spcBef>
                <a:spcPts val="0"/>
              </a:spcBef>
              <a:spcAft>
                <a:spcPts val="0"/>
              </a:spcAft>
              <a:buNone/>
            </a:pPr>
            <a:r>
              <a:rPr kumimoji="0" lang="en-US" sz="18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Text Classification for Public Procurement in Spanish</a:t>
            </a:r>
            <a:endParaRPr dirty="0">
              <a:solidFill>
                <a:schemeClr val="accent1"/>
              </a:solidFill>
            </a:endParaRPr>
          </a:p>
        </p:txBody>
      </p:sp>
      <p:sp>
        <p:nvSpPr>
          <p:cNvPr id="3165" name="Google Shape;3165;p54"/>
          <p:cNvSpPr/>
          <p:nvPr/>
        </p:nvSpPr>
        <p:spPr>
          <a:xfrm>
            <a:off x="3770875" y="2765825"/>
            <a:ext cx="1602300" cy="2377800"/>
          </a:xfrm>
          <a:prstGeom prst="round2SameRect">
            <a:avLst>
              <a:gd name="adj1" fmla="val 16667"/>
              <a:gd name="adj2" fmla="val 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6" name="Google Shape;3166;p54"/>
          <p:cNvSpPr/>
          <p:nvPr/>
        </p:nvSpPr>
        <p:spPr>
          <a:xfrm>
            <a:off x="5775650" y="3873425"/>
            <a:ext cx="1602300" cy="1270200"/>
          </a:xfrm>
          <a:prstGeom prst="round2SameRect">
            <a:avLst>
              <a:gd name="adj1" fmla="val 16667"/>
              <a:gd name="adj2" fmla="val 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67" name="Google Shape;3167;p54"/>
          <p:cNvSpPr/>
          <p:nvPr/>
        </p:nvSpPr>
        <p:spPr>
          <a:xfrm>
            <a:off x="1766100" y="3386650"/>
            <a:ext cx="1602300" cy="1757100"/>
          </a:xfrm>
          <a:prstGeom prst="round2SameRect">
            <a:avLst>
              <a:gd name="adj1" fmla="val 16667"/>
              <a:gd name="adj2" fmla="val 0"/>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168" name="Google Shape;3168;p54"/>
          <p:cNvGrpSpPr/>
          <p:nvPr/>
        </p:nvGrpSpPr>
        <p:grpSpPr>
          <a:xfrm>
            <a:off x="2379456" y="1848598"/>
            <a:ext cx="375591" cy="374060"/>
            <a:chOff x="-42062025" y="2316000"/>
            <a:chExt cx="319000" cy="317700"/>
          </a:xfrm>
        </p:grpSpPr>
        <p:sp>
          <p:nvSpPr>
            <p:cNvPr id="3169" name="Google Shape;3169;p54"/>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0" name="Google Shape;3170;p54"/>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71" name="Google Shape;3171;p54"/>
          <p:cNvGrpSpPr/>
          <p:nvPr/>
        </p:nvGrpSpPr>
        <p:grpSpPr>
          <a:xfrm>
            <a:off x="4384259" y="1228693"/>
            <a:ext cx="375591" cy="372824"/>
            <a:chOff x="-40171725" y="2705875"/>
            <a:chExt cx="319000" cy="316650"/>
          </a:xfrm>
        </p:grpSpPr>
        <p:sp>
          <p:nvSpPr>
            <p:cNvPr id="3172" name="Google Shape;3172;p54"/>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3" name="Google Shape;3173;p54"/>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74" name="Google Shape;3174;p54"/>
          <p:cNvGrpSpPr/>
          <p:nvPr/>
        </p:nvGrpSpPr>
        <p:grpSpPr>
          <a:xfrm>
            <a:off x="6406789" y="2367589"/>
            <a:ext cx="340034" cy="341579"/>
            <a:chOff x="-12199250" y="2530225"/>
            <a:chExt cx="352075" cy="353675"/>
          </a:xfrm>
        </p:grpSpPr>
        <p:sp>
          <p:nvSpPr>
            <p:cNvPr id="3175" name="Google Shape;3175;p54"/>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6" name="Google Shape;3176;p54"/>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7" name="Google Shape;3177;p54"/>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78" name="Google Shape;3178;p54"/>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179" name="Google Shape;3179;p54"/>
          <p:cNvSpPr txBox="1">
            <a:spLocks noGrp="1"/>
          </p:cNvSpPr>
          <p:nvPr>
            <p:ph type="subTitle" idx="5"/>
          </p:nvPr>
        </p:nvSpPr>
        <p:spPr>
          <a:xfrm>
            <a:off x="3639312" y="1978676"/>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0.84</a:t>
            </a:r>
            <a:endParaRPr dirty="0">
              <a:latin typeface="Barlow Semi Condensed"/>
              <a:ea typeface="Barlow Semi Condensed"/>
              <a:cs typeface="Barlow Semi Condensed"/>
              <a:sym typeface="Barlow Semi Condensed"/>
            </a:endParaRPr>
          </a:p>
        </p:txBody>
      </p:sp>
      <p:sp>
        <p:nvSpPr>
          <p:cNvPr id="3180" name="Google Shape;3180;p54"/>
          <p:cNvSpPr txBox="1">
            <a:spLocks noGrp="1"/>
          </p:cNvSpPr>
          <p:nvPr>
            <p:ph type="subTitle" idx="6"/>
          </p:nvPr>
        </p:nvSpPr>
        <p:spPr>
          <a:xfrm>
            <a:off x="1636776" y="2599873"/>
            <a:ext cx="18654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0.80</a:t>
            </a:r>
            <a:endParaRPr dirty="0">
              <a:latin typeface="Barlow Semi Condensed"/>
              <a:ea typeface="Barlow Semi Condensed"/>
              <a:cs typeface="Barlow Semi Condensed"/>
              <a:sym typeface="Barlow Semi Condensed"/>
            </a:endParaRPr>
          </a:p>
        </p:txBody>
      </p:sp>
      <p:sp>
        <p:nvSpPr>
          <p:cNvPr id="24" name="CuadroTexto 23">
            <a:extLst>
              <a:ext uri="{FF2B5EF4-FFF2-40B4-BE49-F238E27FC236}">
                <a16:creationId xmlns:a16="http://schemas.microsoft.com/office/drawing/2014/main" id="{85403E75-D245-2ABE-4555-52E8B6FB1331}"/>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28</a:t>
            </a:r>
          </a:p>
        </p:txBody>
      </p:sp>
      <p:pic>
        <p:nvPicPr>
          <p:cNvPr id="25" name="Picture 2">
            <a:extLst>
              <a:ext uri="{FF2B5EF4-FFF2-40B4-BE49-F238E27FC236}">
                <a16:creationId xmlns:a16="http://schemas.microsoft.com/office/drawing/2014/main" id="{B21A4487-A279-4DA4-5FB6-81807B9EF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391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2" name="Google Shape;3012;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Trabajo a futuro</a:t>
            </a:r>
            <a:endParaRPr dirty="0"/>
          </a:p>
        </p:txBody>
      </p:sp>
      <p:sp>
        <p:nvSpPr>
          <p:cNvPr id="9" name="Google Shape;3009;p53">
            <a:extLst>
              <a:ext uri="{FF2B5EF4-FFF2-40B4-BE49-F238E27FC236}">
                <a16:creationId xmlns:a16="http://schemas.microsoft.com/office/drawing/2014/main" id="{908F3C01-3122-EE33-9958-3985E5B12E2B}"/>
              </a:ext>
            </a:extLst>
          </p:cNvPr>
          <p:cNvSpPr/>
          <p:nvPr/>
        </p:nvSpPr>
        <p:spPr>
          <a:xfrm>
            <a:off x="1161284" y="1376216"/>
            <a:ext cx="7046075" cy="1189745"/>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151;p53">
            <a:extLst>
              <a:ext uri="{FF2B5EF4-FFF2-40B4-BE49-F238E27FC236}">
                <a16:creationId xmlns:a16="http://schemas.microsoft.com/office/drawing/2014/main" id="{07C8919D-FDD4-4F05-D8AB-064A7BEA29BC}"/>
              </a:ext>
            </a:extLst>
          </p:cNvPr>
          <p:cNvSpPr txBox="1">
            <a:spLocks/>
          </p:cNvSpPr>
          <p:nvPr/>
        </p:nvSpPr>
        <p:spPr>
          <a:xfrm>
            <a:off x="1385934" y="1383859"/>
            <a:ext cx="6596782" cy="11000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dirty="0"/>
              <a:t>Para futuros trabajos se recomienda el uso de los demás datos recolectados, como el órgano de contratación, en la etapa de preprocesamiento para suprimir del objeto del contrato el órgano de contratación y que nuestro modelo esté sesgado a la entidad contratante.</a:t>
            </a:r>
          </a:p>
        </p:txBody>
      </p:sp>
      <p:sp>
        <p:nvSpPr>
          <p:cNvPr id="11" name="Google Shape;3009;p53">
            <a:extLst>
              <a:ext uri="{FF2B5EF4-FFF2-40B4-BE49-F238E27FC236}">
                <a16:creationId xmlns:a16="http://schemas.microsoft.com/office/drawing/2014/main" id="{F25317BC-4BAA-6FDA-8807-F14FA4A91EF4}"/>
              </a:ext>
            </a:extLst>
          </p:cNvPr>
          <p:cNvSpPr/>
          <p:nvPr/>
        </p:nvSpPr>
        <p:spPr>
          <a:xfrm>
            <a:off x="1161284" y="2737667"/>
            <a:ext cx="7046075" cy="1110243"/>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3151;p53">
            <a:extLst>
              <a:ext uri="{FF2B5EF4-FFF2-40B4-BE49-F238E27FC236}">
                <a16:creationId xmlns:a16="http://schemas.microsoft.com/office/drawing/2014/main" id="{DE2DB5D3-D05D-5B28-C2F5-F96ABB84143D}"/>
              </a:ext>
            </a:extLst>
          </p:cNvPr>
          <p:cNvSpPr txBox="1">
            <a:spLocks/>
          </p:cNvSpPr>
          <p:nvPr/>
        </p:nvSpPr>
        <p:spPr>
          <a:xfrm>
            <a:off x="1385934" y="2692284"/>
            <a:ext cx="6596782" cy="1189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dirty="0"/>
              <a:t>Realizar una aplicación web o una API donde se implementen los modelos de clasificación propuestos e involucrar a las órganos de contratación en su uso para contribuir con la eficiencia de las contrataciones públicas de México y España.</a:t>
            </a:r>
          </a:p>
        </p:txBody>
      </p:sp>
      <p:sp>
        <p:nvSpPr>
          <p:cNvPr id="14" name="CuadroTexto 13">
            <a:extLst>
              <a:ext uri="{FF2B5EF4-FFF2-40B4-BE49-F238E27FC236}">
                <a16:creationId xmlns:a16="http://schemas.microsoft.com/office/drawing/2014/main" id="{CD7ADAFD-F712-64A1-1D23-589BBCBDA5C0}"/>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29</a:t>
            </a:r>
          </a:p>
        </p:txBody>
      </p:sp>
      <p:pic>
        <p:nvPicPr>
          <p:cNvPr id="15" name="Picture 2">
            <a:extLst>
              <a:ext uri="{FF2B5EF4-FFF2-40B4-BE49-F238E27FC236}">
                <a16:creationId xmlns:a16="http://schemas.microsoft.com/office/drawing/2014/main" id="{F4ECC569-20C6-5528-A95F-350AAEF11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4" y="391165"/>
            <a:ext cx="1181454" cy="908972"/>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605;p46">
            <a:extLst>
              <a:ext uri="{FF2B5EF4-FFF2-40B4-BE49-F238E27FC236}">
                <a16:creationId xmlns:a16="http://schemas.microsoft.com/office/drawing/2014/main" id="{B41D3AA8-5161-1598-0A81-D5C5CD4D41A3}"/>
              </a:ext>
            </a:extLst>
          </p:cNvPr>
          <p:cNvSpPr/>
          <p:nvPr/>
        </p:nvSpPr>
        <p:spPr>
          <a:xfrm>
            <a:off x="1260334" y="1530950"/>
            <a:ext cx="125600" cy="12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2605;p46">
            <a:extLst>
              <a:ext uri="{FF2B5EF4-FFF2-40B4-BE49-F238E27FC236}">
                <a16:creationId xmlns:a16="http://schemas.microsoft.com/office/drawing/2014/main" id="{7380495C-4BEA-A553-AB78-13A7267FE3B0}"/>
              </a:ext>
            </a:extLst>
          </p:cNvPr>
          <p:cNvSpPr/>
          <p:nvPr/>
        </p:nvSpPr>
        <p:spPr>
          <a:xfrm>
            <a:off x="1260334" y="2875797"/>
            <a:ext cx="125600" cy="12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627694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09" name="Google Shape;3009;p53"/>
          <p:cNvSpPr/>
          <p:nvPr/>
        </p:nvSpPr>
        <p:spPr>
          <a:xfrm>
            <a:off x="1183524" y="2295627"/>
            <a:ext cx="7046075" cy="1114682"/>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12" name="Google Shape;3012;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Conclusiones</a:t>
            </a:r>
            <a:endParaRPr dirty="0"/>
          </a:p>
        </p:txBody>
      </p:sp>
      <p:sp>
        <p:nvSpPr>
          <p:cNvPr id="3151" name="Google Shape;3151;p53"/>
          <p:cNvSpPr txBox="1">
            <a:spLocks noGrp="1"/>
          </p:cNvSpPr>
          <p:nvPr>
            <p:ph type="subTitle" idx="2"/>
          </p:nvPr>
        </p:nvSpPr>
        <p:spPr>
          <a:xfrm>
            <a:off x="1408172" y="2218537"/>
            <a:ext cx="6676285" cy="111468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latin typeface="Barlow Semi Condensed"/>
                <a:ea typeface="Barlow Semi Condensed"/>
                <a:cs typeface="Barlow Semi Condensed"/>
                <a:sym typeface="Barlow Semi Condensed"/>
              </a:rPr>
              <a:t>Los modelos se desempeñan mejor cuando se emplea la técnica de vectorización CountVectorizer y TF-IDF, probablemente se deba que con estás técnicas se mantiene el conjunto de palabras del objeto del contrato, lo que permite separar las clases más eficientemente. </a:t>
            </a:r>
            <a:endParaRPr dirty="0">
              <a:latin typeface="Barlow Semi Condensed"/>
              <a:ea typeface="Barlow Semi Condensed"/>
              <a:cs typeface="Barlow Semi Condensed"/>
              <a:sym typeface="Barlow Semi Condensed"/>
            </a:endParaRPr>
          </a:p>
        </p:txBody>
      </p:sp>
      <p:sp>
        <p:nvSpPr>
          <p:cNvPr id="159" name="Google Shape;3009;p53">
            <a:extLst>
              <a:ext uri="{FF2B5EF4-FFF2-40B4-BE49-F238E27FC236}">
                <a16:creationId xmlns:a16="http://schemas.microsoft.com/office/drawing/2014/main" id="{532E4A45-A020-BDC1-B054-98A78E7B035B}"/>
              </a:ext>
            </a:extLst>
          </p:cNvPr>
          <p:cNvSpPr/>
          <p:nvPr/>
        </p:nvSpPr>
        <p:spPr>
          <a:xfrm>
            <a:off x="1183523" y="3572606"/>
            <a:ext cx="7046075" cy="1514557"/>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0" name="Google Shape;3151;p53">
            <a:extLst>
              <a:ext uri="{FF2B5EF4-FFF2-40B4-BE49-F238E27FC236}">
                <a16:creationId xmlns:a16="http://schemas.microsoft.com/office/drawing/2014/main" id="{8CF0FCAE-930F-8454-0A18-C555E1CA535B}"/>
              </a:ext>
            </a:extLst>
          </p:cNvPr>
          <p:cNvSpPr txBox="1">
            <a:spLocks/>
          </p:cNvSpPr>
          <p:nvPr/>
        </p:nvSpPr>
        <p:spPr>
          <a:xfrm>
            <a:off x="1408173" y="3543673"/>
            <a:ext cx="6676284" cy="1514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dirty="0"/>
              <a:t>Claramente hay potencial para la clasificación automática de las categorías de los esquemas de clasificación de artículos. Pero, debido a la escasez de registros para categorías inferiores se clasifica a niveles más generales pero se podría implementar modelos para cada categoría de los niveles inferiores o emplear métricas de </a:t>
            </a:r>
            <a:r>
              <a:rPr lang="es-ES" dirty="0" err="1"/>
              <a:t>similaridad</a:t>
            </a:r>
            <a:r>
              <a:rPr lang="es-ES" dirty="0"/>
              <a:t> utilizando la descripción del objeto contra la descripción del estándar.</a:t>
            </a:r>
          </a:p>
        </p:txBody>
      </p:sp>
      <p:sp>
        <p:nvSpPr>
          <p:cNvPr id="14" name="CuadroTexto 13">
            <a:extLst>
              <a:ext uri="{FF2B5EF4-FFF2-40B4-BE49-F238E27FC236}">
                <a16:creationId xmlns:a16="http://schemas.microsoft.com/office/drawing/2014/main" id="{74C35729-12C1-6B23-E0B8-415F454C6F38}"/>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30</a:t>
            </a:r>
          </a:p>
        </p:txBody>
      </p:sp>
      <p:sp>
        <p:nvSpPr>
          <p:cNvPr id="15" name="Google Shape;3009;p53">
            <a:extLst>
              <a:ext uri="{FF2B5EF4-FFF2-40B4-BE49-F238E27FC236}">
                <a16:creationId xmlns:a16="http://schemas.microsoft.com/office/drawing/2014/main" id="{BD3B4C3E-EE28-BF7A-28D9-5EF8655D4A6C}"/>
              </a:ext>
            </a:extLst>
          </p:cNvPr>
          <p:cNvSpPr/>
          <p:nvPr/>
        </p:nvSpPr>
        <p:spPr>
          <a:xfrm>
            <a:off x="1183523" y="1232658"/>
            <a:ext cx="7046075" cy="884385"/>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3151;p53">
            <a:extLst>
              <a:ext uri="{FF2B5EF4-FFF2-40B4-BE49-F238E27FC236}">
                <a16:creationId xmlns:a16="http://schemas.microsoft.com/office/drawing/2014/main" id="{A80FEC13-9834-31CB-F17A-E2797A69C7C6}"/>
              </a:ext>
            </a:extLst>
          </p:cNvPr>
          <p:cNvSpPr txBox="1">
            <a:spLocks/>
          </p:cNvSpPr>
          <p:nvPr/>
        </p:nvSpPr>
        <p:spPr>
          <a:xfrm>
            <a:off x="1408171" y="1155568"/>
            <a:ext cx="6676285" cy="932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algn="just"/>
            <a:r>
              <a:rPr lang="es-ES" dirty="0"/>
              <a:t>El modelo propuesto para clasificar las licitaciones del esquema CPV a nivel división supera a los modelos que habían sido desarrollado previamente al emplear más registros como datos de entrenamiento. </a:t>
            </a:r>
          </a:p>
        </p:txBody>
      </p:sp>
      <p:pic>
        <p:nvPicPr>
          <p:cNvPr id="18" name="Picture 2">
            <a:extLst>
              <a:ext uri="{FF2B5EF4-FFF2-40B4-BE49-F238E27FC236}">
                <a16:creationId xmlns:a16="http://schemas.microsoft.com/office/drawing/2014/main" id="{E180476B-DF5A-745C-696C-471978B31D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4" y="391165"/>
            <a:ext cx="1181454" cy="908972"/>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605;p46">
            <a:extLst>
              <a:ext uri="{FF2B5EF4-FFF2-40B4-BE49-F238E27FC236}">
                <a16:creationId xmlns:a16="http://schemas.microsoft.com/office/drawing/2014/main" id="{F2C2EFF6-7A6C-8F92-9AE8-560B1FD68BE1}"/>
              </a:ext>
            </a:extLst>
          </p:cNvPr>
          <p:cNvSpPr/>
          <p:nvPr/>
        </p:nvSpPr>
        <p:spPr>
          <a:xfrm>
            <a:off x="1282571" y="1302356"/>
            <a:ext cx="125600" cy="12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2605;p46">
            <a:extLst>
              <a:ext uri="{FF2B5EF4-FFF2-40B4-BE49-F238E27FC236}">
                <a16:creationId xmlns:a16="http://schemas.microsoft.com/office/drawing/2014/main" id="{6373EDDD-C352-B7C9-377A-23BA655E8B54}"/>
              </a:ext>
            </a:extLst>
          </p:cNvPr>
          <p:cNvSpPr/>
          <p:nvPr/>
        </p:nvSpPr>
        <p:spPr>
          <a:xfrm>
            <a:off x="1285775" y="2398786"/>
            <a:ext cx="125600" cy="12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2605;p46">
            <a:extLst>
              <a:ext uri="{FF2B5EF4-FFF2-40B4-BE49-F238E27FC236}">
                <a16:creationId xmlns:a16="http://schemas.microsoft.com/office/drawing/2014/main" id="{7E8AB7C0-8FDD-9F0C-82B1-3DB8552224B9}"/>
              </a:ext>
            </a:extLst>
          </p:cNvPr>
          <p:cNvSpPr/>
          <p:nvPr/>
        </p:nvSpPr>
        <p:spPr>
          <a:xfrm>
            <a:off x="1263032" y="3727670"/>
            <a:ext cx="125600" cy="12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178519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6" name="Google Shape;2156;p38"/>
          <p:cNvSpPr txBox="1">
            <a:spLocks noGrp="1"/>
          </p:cNvSpPr>
          <p:nvPr>
            <p:ph type="title" idx="2"/>
          </p:nvPr>
        </p:nvSpPr>
        <p:spPr>
          <a:xfrm>
            <a:off x="2105889" y="1501950"/>
            <a:ext cx="4719918"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¡Gracias!</a:t>
            </a:r>
            <a:endParaRPr dirty="0"/>
          </a:p>
        </p:txBody>
      </p:sp>
      <p:sp>
        <p:nvSpPr>
          <p:cNvPr id="2157" name="Google Shape;2157;p38"/>
          <p:cNvSpPr txBox="1">
            <a:spLocks noGrp="1"/>
          </p:cNvSpPr>
          <p:nvPr>
            <p:ph type="subTitle" idx="1"/>
          </p:nvPr>
        </p:nvSpPr>
        <p:spPr>
          <a:xfrm>
            <a:off x="2865648" y="2801364"/>
            <a:ext cx="3200400" cy="68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¿Alguna pregunta?</a:t>
            </a:r>
            <a:endParaRPr sz="3200" dirty="0">
              <a:latin typeface="Barlow Semi Condensed"/>
              <a:ea typeface="Barlow Semi Condensed"/>
              <a:cs typeface="Barlow Semi Condensed"/>
              <a:sym typeface="Barlow Semi Condensed"/>
            </a:endParaRPr>
          </a:p>
        </p:txBody>
      </p:sp>
      <p:sp>
        <p:nvSpPr>
          <p:cNvPr id="6" name="CuadroTexto 5">
            <a:extLst>
              <a:ext uri="{FF2B5EF4-FFF2-40B4-BE49-F238E27FC236}">
                <a16:creationId xmlns:a16="http://schemas.microsoft.com/office/drawing/2014/main" id="{A63A831F-05D3-C148-95BD-EAFB9C39B9AB}"/>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31</a:t>
            </a:r>
          </a:p>
        </p:txBody>
      </p:sp>
      <p:pic>
        <p:nvPicPr>
          <p:cNvPr id="7" name="Picture 2">
            <a:extLst>
              <a:ext uri="{FF2B5EF4-FFF2-40B4-BE49-F238E27FC236}">
                <a16:creationId xmlns:a16="http://schemas.microsoft.com/office/drawing/2014/main" id="{17B767EF-55DF-F188-6465-3E3B6F4C3B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96" y="2410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0" name="Google Shape;4950;p65"/>
          <p:cNvSpPr txBox="1">
            <a:spLocks noGrp="1"/>
          </p:cNvSpPr>
          <p:nvPr>
            <p:ph type="body" idx="1"/>
          </p:nvPr>
        </p:nvSpPr>
        <p:spPr>
          <a:xfrm>
            <a:off x="966950" y="984633"/>
            <a:ext cx="7316439" cy="3524400"/>
          </a:xfrm>
          <a:prstGeom prst="rect">
            <a:avLst/>
          </a:prstGeom>
        </p:spPr>
        <p:txBody>
          <a:bodyPr spcFirstLastPara="1" wrap="square" lIns="91425" tIns="91425" rIns="91425" bIns="91425" anchor="t" anchorCtr="0">
            <a:noAutofit/>
          </a:bodyPr>
          <a:lstStyle/>
          <a:p>
            <a:pPr marL="0" lvl="0" indent="0" algn="l" rtl="0">
              <a:lnSpc>
                <a:spcPct val="60000"/>
              </a:lnSpc>
              <a:spcBef>
                <a:spcPts val="0"/>
              </a:spcBef>
              <a:spcAft>
                <a:spcPts val="0"/>
              </a:spcAft>
              <a:buNone/>
            </a:pPr>
            <a:endParaRPr sz="1800" dirty="0">
              <a:solidFill>
                <a:schemeClr val="accent1"/>
              </a:solidFill>
              <a:latin typeface="Barlow Semi Condensed Medium"/>
              <a:ea typeface="Barlow Semi Condensed Medium"/>
              <a:cs typeface="Barlow Semi Condensed Medium"/>
              <a:sym typeface="Barlow Semi Condensed Medium"/>
            </a:endParaRPr>
          </a:p>
          <a:p>
            <a:pPr marL="457200" marR="50800" lvl="0" indent="-317500" algn="l" rtl="0">
              <a:spcBef>
                <a:spcPts val="0"/>
              </a:spcBef>
              <a:spcAft>
                <a:spcPts val="0"/>
              </a:spcAft>
              <a:buSzPts val="1400"/>
              <a:buFont typeface="Barlow Semi Condensed"/>
              <a:buChar char="●"/>
            </a:pPr>
            <a:r>
              <a:rPr lang="es-MX" sz="1400" dirty="0">
                <a:uFill>
                  <a:noFill/>
                </a:uFill>
              </a:rPr>
              <a:t>[1]  </a:t>
            </a:r>
            <a:r>
              <a:rPr lang="es-ES" dirty="0"/>
              <a:t>OECD, «Contratación pública,» de Panorama de las Administraciones Públicas América Latina y el Caribe 2020, Paris, OECD Publishing, 2020, pp. 158-169.</a:t>
            </a:r>
            <a:endParaRPr dirty="0"/>
          </a:p>
          <a:p>
            <a:pPr marL="457200" marR="50800" lvl="0" indent="-317500" algn="l" rtl="0">
              <a:spcBef>
                <a:spcPts val="0"/>
              </a:spcBef>
              <a:spcAft>
                <a:spcPts val="0"/>
              </a:spcAft>
              <a:buSzPts val="1400"/>
              <a:buFont typeface="Barlow Semi Condensed"/>
              <a:buChar char="●"/>
            </a:pPr>
            <a:r>
              <a:rPr lang="es-MX" sz="1400" dirty="0">
                <a:uFill>
                  <a:noFill/>
                </a:uFill>
              </a:rPr>
              <a:t>[2]  </a:t>
            </a:r>
            <a:r>
              <a:rPr lang="es-ES" dirty="0">
                <a:uFill>
                  <a:noFill/>
                </a:uFill>
              </a:rPr>
              <a:t>K. </a:t>
            </a:r>
            <a:r>
              <a:rPr lang="es-ES" dirty="0" err="1">
                <a:uFill>
                  <a:noFill/>
                </a:uFill>
              </a:rPr>
              <a:t>Görgün</a:t>
            </a:r>
            <a:r>
              <a:rPr lang="es-ES" dirty="0">
                <a:uFill>
                  <a:noFill/>
                </a:uFill>
              </a:rPr>
              <a:t>, «</a:t>
            </a:r>
            <a:r>
              <a:rPr lang="es-ES" dirty="0" err="1">
                <a:uFill>
                  <a:noFill/>
                </a:uFill>
              </a:rPr>
              <a:t>MKaan</a:t>
            </a:r>
            <a:r>
              <a:rPr lang="es-ES" dirty="0">
                <a:uFill>
                  <a:noFill/>
                </a:uFill>
              </a:rPr>
              <a:t>/</a:t>
            </a:r>
            <a:r>
              <a:rPr lang="es-ES" dirty="0" err="1">
                <a:uFill>
                  <a:noFill/>
                </a:uFill>
              </a:rPr>
              <a:t>multilingual</a:t>
            </a:r>
            <a:r>
              <a:rPr lang="es-ES" dirty="0">
                <a:uFill>
                  <a:noFill/>
                </a:uFill>
              </a:rPr>
              <a:t>-</a:t>
            </a:r>
            <a:r>
              <a:rPr lang="es-ES" dirty="0" err="1">
                <a:uFill>
                  <a:noFill/>
                </a:uFill>
              </a:rPr>
              <a:t>cpv</a:t>
            </a:r>
            <a:r>
              <a:rPr lang="es-ES" dirty="0">
                <a:uFill>
                  <a:noFill/>
                </a:uFill>
              </a:rPr>
              <a:t>-sector-</a:t>
            </a:r>
            <a:r>
              <a:rPr lang="es-ES" dirty="0" err="1">
                <a:uFill>
                  <a:noFill/>
                </a:uFill>
              </a:rPr>
              <a:t>classifier</a:t>
            </a:r>
            <a:r>
              <a:rPr lang="es-ES" dirty="0">
                <a:uFill>
                  <a:noFill/>
                </a:uFill>
              </a:rPr>
              <a:t>,» [En línea]. </a:t>
            </a:r>
          </a:p>
          <a:p>
            <a:pPr marL="457200" marR="50800" lvl="0" indent="-317500" algn="l" rtl="0">
              <a:spcBef>
                <a:spcPts val="0"/>
              </a:spcBef>
              <a:spcAft>
                <a:spcPts val="0"/>
              </a:spcAft>
              <a:buSzPts val="1400"/>
              <a:buFont typeface="Barlow Semi Condensed"/>
              <a:buChar char="●"/>
            </a:pPr>
            <a:r>
              <a:rPr lang="es-ES" dirty="0" err="1">
                <a:uFill>
                  <a:noFill/>
                </a:uFill>
              </a:rPr>
              <a:t>Available</a:t>
            </a:r>
            <a:r>
              <a:rPr lang="es-ES" dirty="0">
                <a:uFill>
                  <a:noFill/>
                </a:uFill>
              </a:rPr>
              <a:t>: https://huggingface.co/MKaan/multilingual-cpv-sector-classifier. [Último acceso: 2022 julio 01].</a:t>
            </a:r>
          </a:p>
          <a:p>
            <a:pPr marL="457200" marR="50800" lvl="0" indent="-317500" algn="l" rtl="0">
              <a:spcBef>
                <a:spcPts val="0"/>
              </a:spcBef>
              <a:spcAft>
                <a:spcPts val="0"/>
              </a:spcAft>
              <a:buSzPts val="1400"/>
              <a:buFont typeface="Barlow Semi Condensed"/>
              <a:buChar char="●"/>
            </a:pPr>
            <a:r>
              <a:rPr lang="en" sz="1400" dirty="0">
                <a:uFill>
                  <a:noFill/>
                </a:uFill>
                <a:hlinkClick r:id="rId3"/>
              </a:rPr>
              <a:t> </a:t>
            </a:r>
            <a:r>
              <a:rPr lang="es-MX" sz="1400" dirty="0">
                <a:uFill>
                  <a:noFill/>
                </a:uFill>
              </a:rPr>
              <a:t>[3] </a:t>
            </a:r>
            <a:r>
              <a:rPr lang="en-US" dirty="0">
                <a:uFill>
                  <a:noFill/>
                </a:uFill>
              </a:rPr>
              <a:t>O. </a:t>
            </a:r>
            <a:r>
              <a:rPr lang="en-US" dirty="0" err="1">
                <a:uFill>
                  <a:noFill/>
                </a:uFill>
              </a:rPr>
              <a:t>Corcho</a:t>
            </a:r>
            <a:r>
              <a:rPr lang="en-US" dirty="0">
                <a:uFill>
                  <a:noFill/>
                </a:uFill>
              </a:rPr>
              <a:t>, D. </a:t>
            </a:r>
            <a:r>
              <a:rPr lang="en-US" dirty="0" err="1">
                <a:uFill>
                  <a:noFill/>
                </a:uFill>
              </a:rPr>
              <a:t>Garijo</a:t>
            </a:r>
            <a:r>
              <a:rPr lang="en-US" dirty="0">
                <a:uFill>
                  <a:noFill/>
                </a:uFill>
              </a:rPr>
              <a:t> y M. </a:t>
            </a:r>
            <a:r>
              <a:rPr lang="en-US" dirty="0" err="1">
                <a:uFill>
                  <a:noFill/>
                </a:uFill>
              </a:rPr>
              <a:t>Navas</a:t>
            </a:r>
            <a:r>
              <a:rPr lang="en-US" dirty="0">
                <a:uFill>
                  <a:noFill/>
                </a:uFill>
              </a:rPr>
              <a:t>-Loro, «Multi-label Text Classification for Public Procurement in Spanish,» SEPLN, 2022. </a:t>
            </a:r>
          </a:p>
          <a:p>
            <a:pPr marL="457200" marR="50800" lvl="0" indent="-317500" algn="l" rtl="0">
              <a:spcBef>
                <a:spcPts val="0"/>
              </a:spcBef>
              <a:spcAft>
                <a:spcPts val="0"/>
              </a:spcAft>
              <a:buSzPts val="1400"/>
              <a:buFont typeface="Barlow Semi Condensed"/>
              <a:buChar char="●"/>
            </a:pPr>
            <a:r>
              <a:rPr lang="es-MX" sz="1400" dirty="0">
                <a:uFill>
                  <a:noFill/>
                </a:uFill>
              </a:rPr>
              <a:t>[4] </a:t>
            </a:r>
            <a:r>
              <a:rPr lang="en-US" dirty="0">
                <a:uFill>
                  <a:noFill/>
                </a:uFill>
              </a:rPr>
              <a:t>C. C. Aggarwal, Machine learning for text, Springer Cham, 2018.</a:t>
            </a:r>
          </a:p>
          <a:p>
            <a:pPr marL="457200" marR="50800" lvl="0" indent="-317500" algn="l" rtl="0">
              <a:spcBef>
                <a:spcPts val="0"/>
              </a:spcBef>
              <a:spcAft>
                <a:spcPts val="0"/>
              </a:spcAft>
              <a:buSzPts val="1400"/>
              <a:buFont typeface="Barlow Semi Condensed"/>
              <a:buChar char="●"/>
            </a:pPr>
            <a:r>
              <a:rPr lang="en-US" sz="1400" dirty="0">
                <a:uFill>
                  <a:noFill/>
                </a:uFill>
              </a:rPr>
              <a:t>[5] </a:t>
            </a:r>
            <a:r>
              <a:rPr lang="en-US" dirty="0">
                <a:uFill>
                  <a:noFill/>
                </a:uFill>
              </a:rPr>
              <a:t>Y. Liu, M. Ott, N. Goyal, J. Du, M. Joshi, D. Chen, O. Levy, M. Lewis, L.  </a:t>
            </a:r>
            <a:r>
              <a:rPr lang="en-US" dirty="0" err="1">
                <a:uFill>
                  <a:noFill/>
                </a:uFill>
              </a:rPr>
              <a:t>Zettlemoyer</a:t>
            </a:r>
            <a:r>
              <a:rPr lang="en-US" dirty="0">
                <a:uFill>
                  <a:noFill/>
                </a:uFill>
              </a:rPr>
              <a:t> y V. </a:t>
            </a:r>
            <a:r>
              <a:rPr lang="en-US" dirty="0" err="1">
                <a:uFill>
                  <a:noFill/>
                </a:uFill>
              </a:rPr>
              <a:t>Stoyanov</a:t>
            </a:r>
            <a:r>
              <a:rPr lang="en-US" dirty="0">
                <a:uFill>
                  <a:noFill/>
                </a:uFill>
              </a:rPr>
              <a:t>, «</a:t>
            </a:r>
            <a:r>
              <a:rPr lang="en-US" dirty="0" err="1">
                <a:uFill>
                  <a:noFill/>
                </a:uFill>
              </a:rPr>
              <a:t>RoBERTa</a:t>
            </a:r>
            <a:r>
              <a:rPr lang="en-US" dirty="0">
                <a:uFill>
                  <a:noFill/>
                </a:uFill>
              </a:rPr>
              <a:t>: A Robustly Optimized BERT Pretraining Approach,» </a:t>
            </a:r>
            <a:r>
              <a:rPr lang="en-US" dirty="0" err="1">
                <a:uFill>
                  <a:noFill/>
                </a:uFill>
              </a:rPr>
              <a:t>arXiv</a:t>
            </a:r>
            <a:r>
              <a:rPr lang="en-US" dirty="0">
                <a:uFill>
                  <a:noFill/>
                </a:uFill>
              </a:rPr>
              <a:t> preprint, vol. arXiv:1907.11692, 2019.</a:t>
            </a:r>
            <a:endParaRPr dirty="0"/>
          </a:p>
        </p:txBody>
      </p:sp>
      <p:sp>
        <p:nvSpPr>
          <p:cNvPr id="4952" name="Google Shape;4952;p6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Bibliografía</a:t>
            </a:r>
            <a:endParaRPr dirty="0"/>
          </a:p>
        </p:txBody>
      </p:sp>
      <p:sp>
        <p:nvSpPr>
          <p:cNvPr id="5" name="CuadroTexto 4">
            <a:extLst>
              <a:ext uri="{FF2B5EF4-FFF2-40B4-BE49-F238E27FC236}">
                <a16:creationId xmlns:a16="http://schemas.microsoft.com/office/drawing/2014/main" id="{5328519F-AD0E-6C59-8FCE-60B29D8819C1}"/>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32</a:t>
            </a:r>
          </a:p>
        </p:txBody>
      </p:sp>
      <p:pic>
        <p:nvPicPr>
          <p:cNvPr id="6" name="Picture 2">
            <a:extLst>
              <a:ext uri="{FF2B5EF4-FFF2-40B4-BE49-F238E27FC236}">
                <a16:creationId xmlns:a16="http://schemas.microsoft.com/office/drawing/2014/main" id="{B483730E-1149-E1C2-CC59-3CC621FCB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96" y="2410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pic>
        <p:nvPicPr>
          <p:cNvPr id="22" name="Picture 2">
            <a:extLst>
              <a:ext uri="{FF2B5EF4-FFF2-40B4-BE49-F238E27FC236}">
                <a16:creationId xmlns:a16="http://schemas.microsoft.com/office/drawing/2014/main" id="{61540DF4-3C47-C254-26E3-A7D540A63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2" y="-10880"/>
            <a:ext cx="1666769" cy="12823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2" name="Google Shape;2342;p46"/>
          <p:cNvSpPr txBox="1">
            <a:spLocks noGrp="1"/>
          </p:cNvSpPr>
          <p:nvPr>
            <p:ph type="title"/>
          </p:nvPr>
        </p:nvSpPr>
        <p:spPr>
          <a:prstGeom prst="rect">
            <a:avLst/>
          </a:prstGeom>
        </p:spPr>
        <p:txBody>
          <a:bodyPr spcFirstLastPara="1" wrap="square" lIns="91425" tIns="91425" rIns="91425" bIns="91425" anchor="t" anchorCtr="0">
            <a:noAutofit/>
          </a:bodyPr>
          <a:lstStyle/>
          <a:p>
            <a:r>
              <a:rPr lang="en" dirty="0"/>
              <a:t>Contrataciones Públicas</a:t>
            </a:r>
            <a:endParaRPr dirty="0"/>
          </a:p>
        </p:txBody>
      </p:sp>
      <p:grpSp>
        <p:nvGrpSpPr>
          <p:cNvPr id="2343" name="Google Shape;2343;p46"/>
          <p:cNvGrpSpPr/>
          <p:nvPr/>
        </p:nvGrpSpPr>
        <p:grpSpPr>
          <a:xfrm>
            <a:off x="741121" y="1652562"/>
            <a:ext cx="4188013" cy="2427688"/>
            <a:chOff x="1397225" y="1410350"/>
            <a:chExt cx="4786300" cy="2774500"/>
          </a:xfrm>
        </p:grpSpPr>
        <p:grpSp>
          <p:nvGrpSpPr>
            <p:cNvPr id="2344" name="Google Shape;2344;p46"/>
            <p:cNvGrpSpPr/>
            <p:nvPr/>
          </p:nvGrpSpPr>
          <p:grpSpPr>
            <a:xfrm>
              <a:off x="4293400" y="2574725"/>
              <a:ext cx="84425" cy="80100"/>
              <a:chOff x="4293400" y="2574725"/>
              <a:chExt cx="84425" cy="80100"/>
            </a:xfrm>
          </p:grpSpPr>
          <p:sp>
            <p:nvSpPr>
              <p:cNvPr id="2345" name="Google Shape;2345;p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2346" name="Google Shape;2346;p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347" name="Google Shape;2347;p46"/>
            <p:cNvGrpSpPr/>
            <p:nvPr/>
          </p:nvGrpSpPr>
          <p:grpSpPr>
            <a:xfrm>
              <a:off x="4000175" y="1462675"/>
              <a:ext cx="1917275" cy="1140875"/>
              <a:chOff x="4000175" y="1462675"/>
              <a:chExt cx="1917275" cy="1140875"/>
            </a:xfrm>
          </p:grpSpPr>
          <p:sp>
            <p:nvSpPr>
              <p:cNvPr id="2348" name="Google Shape;2348;p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2349" name="Google Shape;2349;p46"/>
              <p:cNvGrpSpPr/>
              <p:nvPr/>
            </p:nvGrpSpPr>
            <p:grpSpPr>
              <a:xfrm>
                <a:off x="4000175" y="1462675"/>
                <a:ext cx="1917275" cy="1140875"/>
                <a:chOff x="4000175" y="1462675"/>
                <a:chExt cx="1917275" cy="1140875"/>
              </a:xfrm>
            </p:grpSpPr>
            <p:sp>
              <p:nvSpPr>
                <p:cNvPr id="2350" name="Google Shape;2350;p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2351" name="Google Shape;2351;p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52" name="Google Shape;2352;p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53" name="Google Shape;2353;p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54" name="Google Shape;2354;p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55" name="Google Shape;2355;p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grpSp>
          <p:nvGrpSpPr>
            <p:cNvPr id="2356" name="Google Shape;2356;p46"/>
            <p:cNvGrpSpPr/>
            <p:nvPr/>
          </p:nvGrpSpPr>
          <p:grpSpPr>
            <a:xfrm>
              <a:off x="3960625" y="2587825"/>
              <a:ext cx="94050" cy="104125"/>
              <a:chOff x="3960625" y="2587825"/>
              <a:chExt cx="94050" cy="104125"/>
            </a:xfrm>
          </p:grpSpPr>
          <p:sp>
            <p:nvSpPr>
              <p:cNvPr id="2357" name="Google Shape;2357;p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2358" name="Google Shape;2358;p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359" name="Google Shape;2359;p46"/>
            <p:cNvGrpSpPr/>
            <p:nvPr/>
          </p:nvGrpSpPr>
          <p:grpSpPr>
            <a:xfrm>
              <a:off x="3765350" y="2500900"/>
              <a:ext cx="173600" cy="187925"/>
              <a:chOff x="3765350" y="2500900"/>
              <a:chExt cx="173600" cy="187925"/>
            </a:xfrm>
          </p:grpSpPr>
          <p:sp>
            <p:nvSpPr>
              <p:cNvPr id="2360" name="Google Shape;2360;p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2361" name="Google Shape;2361;p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62" name="Google Shape;2362;p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63" name="Google Shape;2363;p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64" name="Google Shape;2364;p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65" name="Google Shape;2365;p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366" name="Google Shape;2366;p46"/>
            <p:cNvGrpSpPr/>
            <p:nvPr/>
          </p:nvGrpSpPr>
          <p:grpSpPr>
            <a:xfrm>
              <a:off x="3750475" y="2481850"/>
              <a:ext cx="85125" cy="51800"/>
              <a:chOff x="3750475" y="2481850"/>
              <a:chExt cx="85125" cy="51800"/>
            </a:xfrm>
          </p:grpSpPr>
          <p:sp>
            <p:nvSpPr>
              <p:cNvPr id="2367" name="Google Shape;2367;p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68" name="Google Shape;2368;p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2369" name="Google Shape;2369;p46"/>
            <p:cNvGrpSpPr/>
            <p:nvPr/>
          </p:nvGrpSpPr>
          <p:grpSpPr>
            <a:xfrm>
              <a:off x="3627175" y="2432450"/>
              <a:ext cx="172100" cy="169075"/>
              <a:chOff x="3627175" y="2432450"/>
              <a:chExt cx="172100" cy="169075"/>
            </a:xfrm>
          </p:grpSpPr>
          <p:sp>
            <p:nvSpPr>
              <p:cNvPr id="2370" name="Google Shape;2370;p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71" name="Google Shape;2371;p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2372" name="Google Shape;2372;p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2373" name="Google Shape;2373;p46"/>
            <p:cNvGrpSpPr/>
            <p:nvPr/>
          </p:nvGrpSpPr>
          <p:grpSpPr>
            <a:xfrm>
              <a:off x="3561536" y="2585450"/>
              <a:ext cx="61539" cy="99045"/>
              <a:chOff x="3561536" y="2585450"/>
              <a:chExt cx="61539" cy="99045"/>
            </a:xfrm>
          </p:grpSpPr>
          <p:sp>
            <p:nvSpPr>
              <p:cNvPr id="2374" name="Google Shape;2374;p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75" name="Google Shape;2375;p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2376" name="Google Shape;2376;p46"/>
            <p:cNvGrpSpPr/>
            <p:nvPr/>
          </p:nvGrpSpPr>
          <p:grpSpPr>
            <a:xfrm>
              <a:off x="3906325" y="1984500"/>
              <a:ext cx="156075" cy="262825"/>
              <a:chOff x="3906325" y="1984500"/>
              <a:chExt cx="156075" cy="262825"/>
            </a:xfrm>
          </p:grpSpPr>
          <p:sp>
            <p:nvSpPr>
              <p:cNvPr id="2377" name="Google Shape;2377;p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2378" name="Google Shape;2378;p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379" name="Google Shape;2379;p46"/>
            <p:cNvGrpSpPr/>
            <p:nvPr/>
          </p:nvGrpSpPr>
          <p:grpSpPr>
            <a:xfrm>
              <a:off x="1397225" y="1637375"/>
              <a:ext cx="1401575" cy="1228250"/>
              <a:chOff x="1397225" y="1637375"/>
              <a:chExt cx="1401575" cy="1228250"/>
            </a:xfrm>
          </p:grpSpPr>
          <p:sp>
            <p:nvSpPr>
              <p:cNvPr id="2380" name="Google Shape;2380;p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2381" name="Google Shape;2381;p46"/>
              <p:cNvGrpSpPr/>
              <p:nvPr/>
            </p:nvGrpSpPr>
            <p:grpSpPr>
              <a:xfrm>
                <a:off x="1397225" y="1637375"/>
                <a:ext cx="1398775" cy="1228250"/>
                <a:chOff x="1397225" y="1637375"/>
                <a:chExt cx="1398775" cy="1228250"/>
              </a:xfrm>
            </p:grpSpPr>
            <p:sp>
              <p:nvSpPr>
                <p:cNvPr id="2382" name="Google Shape;2382;p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83" name="Google Shape;2383;p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grpSp>
          <p:nvGrpSpPr>
            <p:cNvPr id="2384" name="Google Shape;2384;p46"/>
            <p:cNvGrpSpPr/>
            <p:nvPr/>
          </p:nvGrpSpPr>
          <p:grpSpPr>
            <a:xfrm>
              <a:off x="2605700" y="3152850"/>
              <a:ext cx="594125" cy="616250"/>
              <a:chOff x="2605700" y="3152850"/>
              <a:chExt cx="594125" cy="616250"/>
            </a:xfrm>
          </p:grpSpPr>
          <p:sp>
            <p:nvSpPr>
              <p:cNvPr id="2385" name="Google Shape;2385;p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2386" name="Google Shape;2386;p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grpSp>
        <p:grpSp>
          <p:nvGrpSpPr>
            <p:cNvPr id="2387" name="Google Shape;2387;p46"/>
            <p:cNvGrpSpPr/>
            <p:nvPr/>
          </p:nvGrpSpPr>
          <p:grpSpPr>
            <a:xfrm>
              <a:off x="2680375" y="3423800"/>
              <a:ext cx="182975" cy="761050"/>
              <a:chOff x="2680375" y="3423800"/>
              <a:chExt cx="182975" cy="761050"/>
            </a:xfrm>
          </p:grpSpPr>
          <p:sp>
            <p:nvSpPr>
              <p:cNvPr id="2388" name="Google Shape;2388;p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2389" name="Google Shape;2389;p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390" name="Google Shape;2390;p46"/>
            <p:cNvGrpSpPr/>
            <p:nvPr/>
          </p:nvGrpSpPr>
          <p:grpSpPr>
            <a:xfrm>
              <a:off x="3918000" y="3561900"/>
              <a:ext cx="236225" cy="207100"/>
              <a:chOff x="3918000" y="3561900"/>
              <a:chExt cx="236225" cy="207100"/>
            </a:xfrm>
          </p:grpSpPr>
          <p:sp>
            <p:nvSpPr>
              <p:cNvPr id="2391" name="Google Shape;2391;p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2392" name="Google Shape;2392;p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393" name="Google Shape;2393;p4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94" name="Google Shape;2394;p4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95" name="Google Shape;2395;p4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396" name="Google Shape;2396;p46"/>
            <p:cNvGrpSpPr/>
            <p:nvPr/>
          </p:nvGrpSpPr>
          <p:grpSpPr>
            <a:xfrm>
              <a:off x="1922950" y="1410350"/>
              <a:ext cx="1252825" cy="1162875"/>
              <a:chOff x="1922950" y="1410350"/>
              <a:chExt cx="1252825" cy="1162875"/>
            </a:xfrm>
          </p:grpSpPr>
          <p:sp>
            <p:nvSpPr>
              <p:cNvPr id="2397" name="Google Shape;2397;p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98" name="Google Shape;2398;p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399" name="Google Shape;2399;p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0" name="Google Shape;2400;p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1" name="Google Shape;2401;p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2" name="Google Shape;2402;p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3" name="Google Shape;2403;p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4" name="Google Shape;2404;p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5" name="Google Shape;2405;p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6" name="Google Shape;2406;p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7" name="Google Shape;2407;p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8" name="Google Shape;2408;p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09" name="Google Shape;2409;p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0" name="Google Shape;2410;p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1" name="Google Shape;2411;p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2" name="Google Shape;2412;p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13" name="Google Shape;2413;p4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4" name="Google Shape;2414;p4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5" name="Google Shape;2415;p4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6" name="Google Shape;2416;p4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7" name="Google Shape;2417;p4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8" name="Google Shape;2418;p4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19" name="Google Shape;2419;p4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0" name="Google Shape;2420;p4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1" name="Google Shape;2421;p4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2" name="Google Shape;2422;p4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3" name="Google Shape;2423;p4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4" name="Google Shape;2424;p4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defTabSz="914378"/>
              <a:endParaRPr dirty="0"/>
            </a:p>
          </p:txBody>
        </p:sp>
        <p:sp>
          <p:nvSpPr>
            <p:cNvPr id="2425" name="Google Shape;2425;p4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6" name="Google Shape;2426;p4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7" name="Google Shape;2427;p4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8" name="Google Shape;2428;p4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29" name="Google Shape;2429;p4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0" name="Google Shape;2430;p4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1" name="Google Shape;2431;p4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2" name="Google Shape;2432;p4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3" name="Google Shape;2433;p4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4" name="Google Shape;2434;p4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435" name="Google Shape;2435;p46"/>
            <p:cNvGrpSpPr/>
            <p:nvPr/>
          </p:nvGrpSpPr>
          <p:grpSpPr>
            <a:xfrm>
              <a:off x="2711750" y="3572300"/>
              <a:ext cx="230725" cy="598425"/>
              <a:chOff x="2711750" y="3572300"/>
              <a:chExt cx="230725" cy="598425"/>
            </a:xfrm>
          </p:grpSpPr>
          <p:sp>
            <p:nvSpPr>
              <p:cNvPr id="2436" name="Google Shape;2436;p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37" name="Google Shape;2437;p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38" name="Google Shape;2438;p4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439" name="Google Shape;2439;p46"/>
            <p:cNvGrpSpPr/>
            <p:nvPr/>
          </p:nvGrpSpPr>
          <p:grpSpPr>
            <a:xfrm>
              <a:off x="3781475" y="1624825"/>
              <a:ext cx="153300" cy="166375"/>
              <a:chOff x="3781475" y="1624825"/>
              <a:chExt cx="153300" cy="166375"/>
            </a:xfrm>
          </p:grpSpPr>
          <p:sp>
            <p:nvSpPr>
              <p:cNvPr id="2440" name="Google Shape;2440;p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1" name="Google Shape;2441;p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2" name="Google Shape;2442;p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3" name="Google Shape;2443;p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44" name="Google Shape;2444;p4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5" name="Google Shape;2445;p4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6" name="Google Shape;2446;p4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7" name="Google Shape;2447;p4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8" name="Google Shape;2448;p4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49" name="Google Shape;2449;p4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0" name="Google Shape;2450;p4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451" name="Google Shape;2451;p46"/>
            <p:cNvGrpSpPr/>
            <p:nvPr/>
          </p:nvGrpSpPr>
          <p:grpSpPr>
            <a:xfrm>
              <a:off x="5068275" y="3161675"/>
              <a:ext cx="664875" cy="222850"/>
              <a:chOff x="5068275" y="3161675"/>
              <a:chExt cx="664875" cy="222850"/>
            </a:xfrm>
          </p:grpSpPr>
          <p:sp>
            <p:nvSpPr>
              <p:cNvPr id="2452" name="Google Shape;2452;p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3" name="Google Shape;2453;p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4" name="Google Shape;2454;p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5" name="Google Shape;2455;p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56" name="Google Shape;2456;p4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7" name="Google Shape;2457;p4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8" name="Google Shape;2458;p4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59" name="Google Shape;2459;p4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0" name="Google Shape;2460;p4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1" name="Google Shape;2461;p4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2" name="Google Shape;2462;p4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3" name="Google Shape;2463;p4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4" name="Google Shape;2464;p4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5" name="Google Shape;2465;p4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6" name="Google Shape;2466;p4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7" name="Google Shape;2467;p4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8" name="Google Shape;2468;p4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69" name="Google Shape;2469;p4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0" name="Google Shape;2470;p4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1" name="Google Shape;2471;p4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2" name="Google Shape;2472;p4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3" name="Google Shape;2473;p4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4" name="Google Shape;2474;p4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5" name="Google Shape;2475;p4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6" name="Google Shape;2476;p4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7" name="Google Shape;2477;p4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8" name="Google Shape;2478;p4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79" name="Google Shape;2479;p4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0" name="Google Shape;2480;p4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1" name="Google Shape;2481;p4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2" name="Google Shape;2482;p4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3" name="Google Shape;2483;p4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4" name="Google Shape;2484;p4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485" name="Google Shape;2485;p46"/>
            <p:cNvGrpSpPr/>
            <p:nvPr/>
          </p:nvGrpSpPr>
          <p:grpSpPr>
            <a:xfrm>
              <a:off x="3586375" y="2281300"/>
              <a:ext cx="125025" cy="175275"/>
              <a:chOff x="3586375" y="2281300"/>
              <a:chExt cx="125025" cy="175275"/>
            </a:xfrm>
          </p:grpSpPr>
          <p:sp>
            <p:nvSpPr>
              <p:cNvPr id="2486" name="Google Shape;2486;p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87" name="Google Shape;2487;p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88" name="Google Shape;2488;p4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489" name="Google Shape;2489;p46"/>
            <p:cNvGrpSpPr/>
            <p:nvPr/>
          </p:nvGrpSpPr>
          <p:grpSpPr>
            <a:xfrm>
              <a:off x="5298975" y="3412225"/>
              <a:ext cx="576450" cy="616225"/>
              <a:chOff x="5298975" y="3412225"/>
              <a:chExt cx="576450" cy="616225"/>
            </a:xfrm>
          </p:grpSpPr>
          <p:sp>
            <p:nvSpPr>
              <p:cNvPr id="2490" name="Google Shape;2490;p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1" name="Google Shape;2491;p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492" name="Google Shape;2492;p46"/>
            <p:cNvGrpSpPr/>
            <p:nvPr/>
          </p:nvGrpSpPr>
          <p:grpSpPr>
            <a:xfrm>
              <a:off x="5952300" y="3852150"/>
              <a:ext cx="231225" cy="287200"/>
              <a:chOff x="5952300" y="3852150"/>
              <a:chExt cx="231225" cy="287200"/>
            </a:xfrm>
          </p:grpSpPr>
          <p:sp>
            <p:nvSpPr>
              <p:cNvPr id="2493" name="Google Shape;2493;p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4" name="Google Shape;2494;p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495" name="Google Shape;2495;p4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6" name="Google Shape;2496;p4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7" name="Google Shape;2497;p4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8" name="Google Shape;2498;p4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499" name="Google Shape;2499;p4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0" name="Google Shape;2500;p4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1" name="Google Shape;2501;p4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2" name="Google Shape;2502;p4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503" name="Google Shape;2503;p46"/>
            <p:cNvGrpSpPr/>
            <p:nvPr/>
          </p:nvGrpSpPr>
          <p:grpSpPr>
            <a:xfrm>
              <a:off x="4842300" y="3099950"/>
              <a:ext cx="31425" cy="59650"/>
              <a:chOff x="4842300" y="3099950"/>
              <a:chExt cx="31425" cy="59650"/>
            </a:xfrm>
          </p:grpSpPr>
          <p:sp>
            <p:nvSpPr>
              <p:cNvPr id="2504" name="Google Shape;2504;p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5" name="Google Shape;2505;p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6" name="Google Shape;2506;p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7" name="Google Shape;2507;p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508" name="Google Shape;2508;p4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09" name="Google Shape;2509;p4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0" name="Google Shape;2510;p4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1" name="Google Shape;2511;p4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2" name="Google Shape;2512;p4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3" name="Google Shape;2513;p4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4" name="Google Shape;2514;p4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5" name="Google Shape;2515;p4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516" name="Google Shape;2516;p46"/>
            <p:cNvGrpSpPr/>
            <p:nvPr/>
          </p:nvGrpSpPr>
          <p:grpSpPr>
            <a:xfrm>
              <a:off x="3866750" y="2520350"/>
              <a:ext cx="78475" cy="60700"/>
              <a:chOff x="3866750" y="2520350"/>
              <a:chExt cx="78475" cy="60700"/>
            </a:xfrm>
          </p:grpSpPr>
          <p:sp>
            <p:nvSpPr>
              <p:cNvPr id="2517" name="Google Shape;2517;p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8" name="Google Shape;2518;p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19" name="Google Shape;2519;p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0" name="Google Shape;2520;p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521" name="Google Shape;2521;p4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2" name="Google Shape;2522;p4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3" name="Google Shape;2523;p4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4" name="Google Shape;2524;p4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5" name="Google Shape;2525;p4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6" name="Google Shape;2526;p4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7" name="Google Shape;2527;p4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8" name="Google Shape;2528;p4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29" name="Google Shape;2529;p4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0" name="Google Shape;2530;p4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1" name="Google Shape;2531;p4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2" name="Google Shape;2532;p4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3" name="Google Shape;2533;p4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4" name="Google Shape;2534;p4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5" name="Google Shape;2535;p4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6" name="Google Shape;2536;p4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7" name="Google Shape;2537;p4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8" name="Google Shape;2538;p4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39" name="Google Shape;2539;p4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0" name="Google Shape;2540;p4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1" name="Google Shape;2541;p4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2" name="Google Shape;2542;p4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3" name="Google Shape;2543;p4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4" name="Google Shape;2544;p4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5" name="Google Shape;2545;p4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6" name="Google Shape;2546;p4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7" name="Google Shape;2547;p4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8" name="Google Shape;2548;p4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49" name="Google Shape;2549;p4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0" name="Google Shape;2550;p4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1" name="Google Shape;2551;p4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2" name="Google Shape;2552;p4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3" name="Google Shape;2553;p4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4" name="Google Shape;2554;p4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5" name="Google Shape;2555;p4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6" name="Google Shape;2556;p4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7" name="Google Shape;2557;p4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8" name="Google Shape;2558;p4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59" name="Google Shape;2559;p4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0" name="Google Shape;2560;p4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1" name="Google Shape;2561;p4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2" name="Google Shape;2562;p4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nvGrpSpPr>
            <p:cNvPr id="2563" name="Google Shape;2563;p46"/>
            <p:cNvGrpSpPr/>
            <p:nvPr/>
          </p:nvGrpSpPr>
          <p:grpSpPr>
            <a:xfrm>
              <a:off x="3450375" y="3038225"/>
              <a:ext cx="132875" cy="99400"/>
              <a:chOff x="3450375" y="3038225"/>
              <a:chExt cx="132875" cy="99400"/>
            </a:xfrm>
          </p:grpSpPr>
          <p:sp>
            <p:nvSpPr>
              <p:cNvPr id="2564" name="Google Shape;2564;p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5" name="Google Shape;2565;p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sp>
          <p:nvSpPr>
            <p:cNvPr id="2566" name="Google Shape;2566;p4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7" name="Google Shape;2567;p4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8" name="Google Shape;2568;p4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69" name="Google Shape;2569;p4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0" name="Google Shape;2570;p4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1" name="Google Shape;2571;p4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2" name="Google Shape;2572;p4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3" name="Google Shape;2573;p4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4" name="Google Shape;2574;p4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5" name="Google Shape;2575;p4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6" name="Google Shape;2576;p4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7" name="Google Shape;2577;p4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8" name="Google Shape;2578;p4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79" name="Google Shape;2579;p4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0" name="Google Shape;2580;p4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1" name="Google Shape;2581;p4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2" name="Google Shape;2582;p4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3" name="Google Shape;2583;p4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4" name="Google Shape;2584;p4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5" name="Google Shape;2585;p4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6" name="Google Shape;2586;p4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7" name="Google Shape;2587;p4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8" name="Google Shape;2588;p4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89" name="Google Shape;2589;p4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0" name="Google Shape;2590;p4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1" name="Google Shape;2591;p4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2" name="Google Shape;2592;p4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3" name="Google Shape;2593;p4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4" name="Google Shape;2594;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5" name="Google Shape;2595;p4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6" name="Google Shape;2596;p4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7" name="Google Shape;2597;p46"/>
            <p:cNvSpPr/>
            <p:nvPr/>
          </p:nvSpPr>
          <p:spPr>
            <a:xfrm>
              <a:off x="4298825" y="2603000"/>
              <a:ext cx="2625" cy="2650"/>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2598" name="Google Shape;2598;p4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599" name="Google Shape;2599;p4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sp>
          <p:nvSpPr>
            <p:cNvPr id="2600" name="Google Shape;2600;p4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defTabSz="914378"/>
              <a:endParaRPr/>
            </a:p>
          </p:txBody>
        </p:sp>
      </p:grpSp>
      <p:grpSp>
        <p:nvGrpSpPr>
          <p:cNvPr id="281" name="Google Shape;633;p28">
            <a:extLst>
              <a:ext uri="{FF2B5EF4-FFF2-40B4-BE49-F238E27FC236}">
                <a16:creationId xmlns:a16="http://schemas.microsoft.com/office/drawing/2014/main" id="{8A4EE95D-8A79-EE08-DA46-AFB0733B2A1C}"/>
              </a:ext>
            </a:extLst>
          </p:cNvPr>
          <p:cNvGrpSpPr/>
          <p:nvPr/>
        </p:nvGrpSpPr>
        <p:grpSpPr>
          <a:xfrm>
            <a:off x="1127745" y="2076238"/>
            <a:ext cx="719009" cy="867389"/>
            <a:chOff x="7666781" y="1670426"/>
            <a:chExt cx="844800" cy="1019049"/>
          </a:xfrm>
        </p:grpSpPr>
        <p:sp>
          <p:nvSpPr>
            <p:cNvPr id="282" name="Google Shape;634;p28">
              <a:extLst>
                <a:ext uri="{FF2B5EF4-FFF2-40B4-BE49-F238E27FC236}">
                  <a16:creationId xmlns:a16="http://schemas.microsoft.com/office/drawing/2014/main" id="{30E95482-40C4-2BAF-9FFD-55930E7AFED3}"/>
                </a:ext>
              </a:extLst>
            </p:cNvPr>
            <p:cNvSpPr/>
            <p:nvPr/>
          </p:nvSpPr>
          <p:spPr>
            <a:xfrm>
              <a:off x="8020288" y="2643575"/>
              <a:ext cx="138000" cy="45900"/>
            </a:xfrm>
            <a:prstGeom prst="ellipse">
              <a:avLst/>
            </a:prstGeom>
            <a:solidFill>
              <a:srgbClr val="B2C0A7"/>
            </a:solidFill>
            <a:ln>
              <a:noFill/>
            </a:ln>
          </p:spPr>
          <p:txBody>
            <a:bodyPr spcFirstLastPara="1" wrap="square" lIns="68569" tIns="68569" rIns="68569" bIns="68569" anchor="ctr" anchorCtr="0">
              <a:noAutofit/>
            </a:bodyPr>
            <a:lstStyle/>
            <a:p>
              <a:pPr defTabSz="685800"/>
              <a:endParaRPr sz="1050"/>
            </a:p>
          </p:txBody>
        </p:sp>
        <p:sp>
          <p:nvSpPr>
            <p:cNvPr id="283" name="Google Shape;635;p28">
              <a:extLst>
                <a:ext uri="{FF2B5EF4-FFF2-40B4-BE49-F238E27FC236}">
                  <a16:creationId xmlns:a16="http://schemas.microsoft.com/office/drawing/2014/main" id="{26D235C9-2C15-A51F-4FBC-A5952E25ADBD}"/>
                </a:ext>
              </a:extLst>
            </p:cNvPr>
            <p:cNvSpPr/>
            <p:nvPr/>
          </p:nvSpPr>
          <p:spPr>
            <a:xfrm rot="8100000">
              <a:off x="7790499" y="1794144"/>
              <a:ext cx="597364" cy="597364"/>
            </a:xfrm>
            <a:prstGeom prst="teardrop">
              <a:avLst>
                <a:gd name="adj" fmla="val 136602"/>
              </a:avLst>
            </a:prstGeom>
            <a:solidFill>
              <a:srgbClr val="B2C0A7"/>
            </a:solidFill>
            <a:ln>
              <a:noFill/>
            </a:ln>
          </p:spPr>
          <p:txBody>
            <a:bodyPr spcFirstLastPara="1" wrap="square" lIns="0" tIns="68569" rIns="0" bIns="68569" anchor="ctr" anchorCtr="0">
              <a:noAutofit/>
            </a:bodyPr>
            <a:lstStyle/>
            <a:p>
              <a:pPr algn="ctr" defTabSz="685800"/>
              <a:endParaRPr sz="1500"/>
            </a:p>
          </p:txBody>
        </p:sp>
        <p:sp>
          <p:nvSpPr>
            <p:cNvPr id="284" name="Google Shape;636;p28">
              <a:extLst>
                <a:ext uri="{FF2B5EF4-FFF2-40B4-BE49-F238E27FC236}">
                  <a16:creationId xmlns:a16="http://schemas.microsoft.com/office/drawing/2014/main" id="{10DC9A32-6D65-9536-ADF9-662B8FA6C9E9}"/>
                </a:ext>
              </a:extLst>
            </p:cNvPr>
            <p:cNvSpPr/>
            <p:nvPr/>
          </p:nvSpPr>
          <p:spPr>
            <a:xfrm>
              <a:off x="7824483" y="1828015"/>
              <a:ext cx="529500" cy="529500"/>
            </a:xfrm>
            <a:prstGeom prst="ellipse">
              <a:avLst/>
            </a:prstGeom>
            <a:solidFill>
              <a:srgbClr val="B2C0A7"/>
            </a:solidFill>
            <a:ln w="9525" cap="flat" cmpd="sng">
              <a:solidFill>
                <a:srgbClr val="FFFFFF"/>
              </a:solidFill>
              <a:prstDash val="solid"/>
              <a:round/>
              <a:headEnd type="none" w="sm" len="sm"/>
              <a:tailEnd type="none" w="sm" len="sm"/>
            </a:ln>
          </p:spPr>
          <p:txBody>
            <a:bodyPr spcFirstLastPara="1" wrap="square" lIns="0" tIns="68569" rIns="0" bIns="68569" anchor="ctr" anchorCtr="0">
              <a:noAutofit/>
            </a:bodyPr>
            <a:lstStyle/>
            <a:p>
              <a:pPr algn="ctr" defTabSz="685800"/>
              <a:r>
                <a:rPr lang="en" sz="1050" dirty="0">
                  <a:solidFill>
                    <a:srgbClr val="FFFFFF"/>
                  </a:solidFill>
                  <a:latin typeface="Bebas Neue"/>
                  <a:ea typeface="Bebas Neue"/>
                  <a:cs typeface="Bebas Neue"/>
                  <a:sym typeface="Bebas Neue"/>
                </a:rPr>
                <a:t>4.9</a:t>
              </a:r>
              <a:r>
                <a:rPr lang="en" sz="1650" dirty="0">
                  <a:solidFill>
                    <a:srgbClr val="FFFFFF"/>
                  </a:solidFill>
                  <a:latin typeface="Bebas Neue"/>
                  <a:ea typeface="Bebas Neue"/>
                  <a:cs typeface="Bebas Neue"/>
                  <a:sym typeface="Bebas Neue"/>
                </a:rPr>
                <a:t>%</a:t>
              </a:r>
              <a:endParaRPr sz="1650" dirty="0">
                <a:solidFill>
                  <a:srgbClr val="FFFFFF"/>
                </a:solidFill>
                <a:latin typeface="Bebas Neue"/>
                <a:ea typeface="Bebas Neue"/>
                <a:cs typeface="Bebas Neue"/>
                <a:sym typeface="Bebas Neue"/>
              </a:endParaRPr>
            </a:p>
          </p:txBody>
        </p:sp>
      </p:grpSp>
      <p:grpSp>
        <p:nvGrpSpPr>
          <p:cNvPr id="285" name="Google Shape;625;p28">
            <a:extLst>
              <a:ext uri="{FF2B5EF4-FFF2-40B4-BE49-F238E27FC236}">
                <a16:creationId xmlns:a16="http://schemas.microsoft.com/office/drawing/2014/main" id="{320FAFF5-B7F6-7E76-A922-B969CBA505C4}"/>
              </a:ext>
            </a:extLst>
          </p:cNvPr>
          <p:cNvGrpSpPr/>
          <p:nvPr/>
        </p:nvGrpSpPr>
        <p:grpSpPr>
          <a:xfrm>
            <a:off x="2333980" y="1842371"/>
            <a:ext cx="719009" cy="867389"/>
            <a:chOff x="7666781" y="1670426"/>
            <a:chExt cx="844800" cy="1019049"/>
          </a:xfrm>
        </p:grpSpPr>
        <p:sp>
          <p:nvSpPr>
            <p:cNvPr id="286" name="Google Shape;626;p28">
              <a:extLst>
                <a:ext uri="{FF2B5EF4-FFF2-40B4-BE49-F238E27FC236}">
                  <a16:creationId xmlns:a16="http://schemas.microsoft.com/office/drawing/2014/main" id="{79EAD79D-D40B-DE49-405B-C3A971A613A5}"/>
                </a:ext>
              </a:extLst>
            </p:cNvPr>
            <p:cNvSpPr/>
            <p:nvPr/>
          </p:nvSpPr>
          <p:spPr>
            <a:xfrm>
              <a:off x="8020288" y="2643575"/>
              <a:ext cx="138000" cy="45900"/>
            </a:xfrm>
            <a:prstGeom prst="ellipse">
              <a:avLst/>
            </a:prstGeom>
            <a:solidFill>
              <a:schemeClr val="accent3"/>
            </a:solidFill>
            <a:ln>
              <a:noFill/>
            </a:ln>
          </p:spPr>
          <p:txBody>
            <a:bodyPr spcFirstLastPara="1" wrap="square" lIns="68569" tIns="68569" rIns="68569" bIns="68569" anchor="ctr" anchorCtr="0">
              <a:noAutofit/>
            </a:bodyPr>
            <a:lstStyle/>
            <a:p>
              <a:endParaRPr sz="1050"/>
            </a:p>
          </p:txBody>
        </p:sp>
        <p:sp>
          <p:nvSpPr>
            <p:cNvPr id="287" name="Google Shape;627;p28">
              <a:extLst>
                <a:ext uri="{FF2B5EF4-FFF2-40B4-BE49-F238E27FC236}">
                  <a16:creationId xmlns:a16="http://schemas.microsoft.com/office/drawing/2014/main" id="{8E476261-50B2-DA60-B1A6-152F671850DC}"/>
                </a:ext>
              </a:extLst>
            </p:cNvPr>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68569" rIns="0" bIns="68569" anchor="ctr" anchorCtr="0">
              <a:noAutofit/>
            </a:bodyPr>
            <a:lstStyle/>
            <a:p>
              <a:pPr algn="ctr"/>
              <a:endParaRPr sz="1500"/>
            </a:p>
          </p:txBody>
        </p:sp>
        <p:sp>
          <p:nvSpPr>
            <p:cNvPr id="288" name="Google Shape;628;p28">
              <a:extLst>
                <a:ext uri="{FF2B5EF4-FFF2-40B4-BE49-F238E27FC236}">
                  <a16:creationId xmlns:a16="http://schemas.microsoft.com/office/drawing/2014/main" id="{BD7881B0-525F-2F4E-97CE-01F61E537540}"/>
                </a:ext>
              </a:extLst>
            </p:cNvPr>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68569" rIns="0" bIns="68569" anchor="ctr" anchorCtr="0">
              <a:noAutofit/>
            </a:bodyPr>
            <a:lstStyle/>
            <a:p>
              <a:pPr algn="ctr"/>
              <a:r>
                <a:rPr lang="en" sz="1650" dirty="0">
                  <a:solidFill>
                    <a:srgbClr val="FFFFFF"/>
                  </a:solidFill>
                  <a:latin typeface="Bebas Neue"/>
                  <a:ea typeface="Bebas Neue"/>
                  <a:cs typeface="Bebas Neue"/>
                  <a:sym typeface="Bebas Neue"/>
                </a:rPr>
                <a:t>14%</a:t>
              </a:r>
              <a:endParaRPr sz="1650" dirty="0">
                <a:solidFill>
                  <a:srgbClr val="FFFFFF"/>
                </a:solidFill>
                <a:latin typeface="Bebas Neue"/>
                <a:ea typeface="Bebas Neue"/>
                <a:cs typeface="Bebas Neue"/>
                <a:sym typeface="Bebas Neue"/>
              </a:endParaRPr>
            </a:p>
          </p:txBody>
        </p:sp>
      </p:grpSp>
      <p:grpSp>
        <p:nvGrpSpPr>
          <p:cNvPr id="2602" name="Google Shape;2602;p46"/>
          <p:cNvGrpSpPr/>
          <p:nvPr/>
        </p:nvGrpSpPr>
        <p:grpSpPr>
          <a:xfrm>
            <a:off x="1438301" y="2901199"/>
            <a:ext cx="96825" cy="96173"/>
            <a:chOff x="876575" y="1934250"/>
            <a:chExt cx="441900" cy="441900"/>
          </a:xfrm>
        </p:grpSpPr>
        <p:sp>
          <p:nvSpPr>
            <p:cNvPr id="2603" name="Google Shape;2603;p46"/>
            <p:cNvSpPr/>
            <p:nvPr/>
          </p:nvSpPr>
          <p:spPr>
            <a:xfrm>
              <a:off x="876575" y="1934250"/>
              <a:ext cx="441900" cy="441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2604" name="Google Shape;2604;p46"/>
            <p:cNvSpPr/>
            <p:nvPr/>
          </p:nvSpPr>
          <p:spPr>
            <a:xfrm>
              <a:off x="970750" y="2028425"/>
              <a:ext cx="253500" cy="2535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grpSp>
      <p:sp>
        <p:nvSpPr>
          <p:cNvPr id="2615" name="Google Shape;2615;p46"/>
          <p:cNvSpPr txBox="1"/>
          <p:nvPr/>
        </p:nvSpPr>
        <p:spPr>
          <a:xfrm>
            <a:off x="1380958" y="4067521"/>
            <a:ext cx="3157800" cy="823200"/>
          </a:xfrm>
          <a:prstGeom prst="rect">
            <a:avLst/>
          </a:prstGeom>
          <a:noFill/>
          <a:ln>
            <a:noFill/>
          </a:ln>
        </p:spPr>
        <p:txBody>
          <a:bodyPr spcFirstLastPara="1" wrap="square" lIns="91425" tIns="91425" rIns="91425" bIns="91425" anchor="t" anchorCtr="0">
            <a:noAutofit/>
          </a:bodyPr>
          <a:lstStyle/>
          <a:p>
            <a:pPr algn="ctr" defTabSz="914378"/>
            <a:r>
              <a:rPr lang="es-MX" sz="1200" dirty="0">
                <a:solidFill>
                  <a:srgbClr val="494949"/>
                </a:solidFill>
                <a:latin typeface="Barlow Semi Condensed"/>
                <a:ea typeface="Barlow Semi Condensed"/>
                <a:cs typeface="Barlow Semi Condensed"/>
                <a:sym typeface="Barlow Semi Condensed"/>
              </a:rPr>
              <a:t>PIB destinado a las compras gubernamentales en México y la Unión Europea [1].</a:t>
            </a:r>
            <a:endParaRPr sz="1200" dirty="0">
              <a:solidFill>
                <a:srgbClr val="494949"/>
              </a:solidFill>
              <a:latin typeface="Barlow Semi Condensed"/>
              <a:ea typeface="Barlow Semi Condensed"/>
              <a:cs typeface="Barlow Semi Condensed"/>
              <a:sym typeface="Barlow Semi Condensed"/>
            </a:endParaRPr>
          </a:p>
        </p:txBody>
      </p:sp>
      <p:grpSp>
        <p:nvGrpSpPr>
          <p:cNvPr id="2608" name="Google Shape;2608;p46"/>
          <p:cNvGrpSpPr/>
          <p:nvPr/>
        </p:nvGrpSpPr>
        <p:grpSpPr>
          <a:xfrm>
            <a:off x="2651041" y="2678418"/>
            <a:ext cx="82112" cy="75973"/>
            <a:chOff x="2923775" y="2089350"/>
            <a:chExt cx="344700" cy="344700"/>
          </a:xfrm>
        </p:grpSpPr>
        <p:sp>
          <p:nvSpPr>
            <p:cNvPr id="2609" name="Google Shape;2609;p46"/>
            <p:cNvSpPr/>
            <p:nvPr/>
          </p:nvSpPr>
          <p:spPr>
            <a:xfrm>
              <a:off x="2923775" y="2089350"/>
              <a:ext cx="344700" cy="3447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sp>
          <p:nvSpPr>
            <p:cNvPr id="2610" name="Google Shape;2610;p46"/>
            <p:cNvSpPr/>
            <p:nvPr/>
          </p:nvSpPr>
          <p:spPr>
            <a:xfrm>
              <a:off x="2997241" y="2162816"/>
              <a:ext cx="197700" cy="1977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defTabSz="914378"/>
              <a:endParaRPr/>
            </a:p>
          </p:txBody>
        </p:sp>
      </p:grpSp>
      <p:grpSp>
        <p:nvGrpSpPr>
          <p:cNvPr id="338" name="Google Shape;2106;p37">
            <a:extLst>
              <a:ext uri="{FF2B5EF4-FFF2-40B4-BE49-F238E27FC236}">
                <a16:creationId xmlns:a16="http://schemas.microsoft.com/office/drawing/2014/main" id="{137069D8-42BE-663B-0B88-8CF508045A04}"/>
              </a:ext>
            </a:extLst>
          </p:cNvPr>
          <p:cNvGrpSpPr/>
          <p:nvPr/>
        </p:nvGrpSpPr>
        <p:grpSpPr>
          <a:xfrm>
            <a:off x="5370377" y="1340438"/>
            <a:ext cx="635100" cy="734640"/>
            <a:chOff x="731647" y="573573"/>
            <a:chExt cx="635100" cy="734640"/>
          </a:xfrm>
        </p:grpSpPr>
        <p:grpSp>
          <p:nvGrpSpPr>
            <p:cNvPr id="339" name="Google Shape;2107;p37">
              <a:extLst>
                <a:ext uri="{FF2B5EF4-FFF2-40B4-BE49-F238E27FC236}">
                  <a16:creationId xmlns:a16="http://schemas.microsoft.com/office/drawing/2014/main" id="{C3AFE8EB-A975-67D4-8D71-1610CC50A37D}"/>
                </a:ext>
              </a:extLst>
            </p:cNvPr>
            <p:cNvGrpSpPr/>
            <p:nvPr/>
          </p:nvGrpSpPr>
          <p:grpSpPr>
            <a:xfrm>
              <a:off x="731647" y="573573"/>
              <a:ext cx="635100" cy="635100"/>
              <a:chOff x="917231" y="750460"/>
              <a:chExt cx="635100" cy="635100"/>
            </a:xfrm>
          </p:grpSpPr>
          <p:sp>
            <p:nvSpPr>
              <p:cNvPr id="344" name="Google Shape;2108;p37">
                <a:extLst>
                  <a:ext uri="{FF2B5EF4-FFF2-40B4-BE49-F238E27FC236}">
                    <a16:creationId xmlns:a16="http://schemas.microsoft.com/office/drawing/2014/main" id="{6B36837F-E2AA-79E5-2AE5-DD5711253841}"/>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109;p37">
                <a:extLst>
                  <a:ext uri="{FF2B5EF4-FFF2-40B4-BE49-F238E27FC236}">
                    <a16:creationId xmlns:a16="http://schemas.microsoft.com/office/drawing/2014/main" id="{96C37120-9693-AECA-1D84-D929632E3B6E}"/>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2110;p37">
              <a:extLst>
                <a:ext uri="{FF2B5EF4-FFF2-40B4-BE49-F238E27FC236}">
                  <a16:creationId xmlns:a16="http://schemas.microsoft.com/office/drawing/2014/main" id="{3276B7D4-1191-8142-5846-816B9236249C}"/>
                </a:ext>
              </a:extLst>
            </p:cNvPr>
            <p:cNvGrpSpPr/>
            <p:nvPr/>
          </p:nvGrpSpPr>
          <p:grpSpPr>
            <a:xfrm>
              <a:off x="961679" y="1281213"/>
              <a:ext cx="175013" cy="27000"/>
              <a:chOff x="5662375" y="212375"/>
              <a:chExt cx="175013" cy="27000"/>
            </a:xfrm>
          </p:grpSpPr>
          <p:sp>
            <p:nvSpPr>
              <p:cNvPr id="341" name="Google Shape;2111;p37">
                <a:extLst>
                  <a:ext uri="{FF2B5EF4-FFF2-40B4-BE49-F238E27FC236}">
                    <a16:creationId xmlns:a16="http://schemas.microsoft.com/office/drawing/2014/main" id="{1464D431-F3CF-DDB6-91A8-163D20077BC2}"/>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 name="Google Shape;2112;p37">
                <a:extLst>
                  <a:ext uri="{FF2B5EF4-FFF2-40B4-BE49-F238E27FC236}">
                    <a16:creationId xmlns:a16="http://schemas.microsoft.com/office/drawing/2014/main" id="{35BF73D4-16B2-7D9B-49C5-4A38F8CA180B}"/>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3" name="Google Shape;2113;p37">
                <a:extLst>
                  <a:ext uri="{FF2B5EF4-FFF2-40B4-BE49-F238E27FC236}">
                    <a16:creationId xmlns:a16="http://schemas.microsoft.com/office/drawing/2014/main" id="{39D49EA0-39AC-82B7-A676-365FF0F18175}"/>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46" name="Google Shape;2148;p37">
            <a:extLst>
              <a:ext uri="{FF2B5EF4-FFF2-40B4-BE49-F238E27FC236}">
                <a16:creationId xmlns:a16="http://schemas.microsoft.com/office/drawing/2014/main" id="{7561EB62-A83D-3D42-E28D-06899BB4F1E5}"/>
              </a:ext>
            </a:extLst>
          </p:cNvPr>
          <p:cNvSpPr txBox="1">
            <a:spLocks/>
          </p:cNvSpPr>
          <p:nvPr/>
        </p:nvSpPr>
        <p:spPr>
          <a:xfrm>
            <a:off x="5452546" y="1489241"/>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2000"/>
            </a:pPr>
            <a:r>
              <a:rPr lang="en" sz="2000" dirty="0">
                <a:solidFill>
                  <a:schemeClr val="lt1"/>
                </a:solidFill>
                <a:latin typeface="Fjalla One"/>
                <a:sym typeface="Fjalla One"/>
              </a:rPr>
              <a:t>01</a:t>
            </a:r>
          </a:p>
        </p:txBody>
      </p:sp>
      <p:sp>
        <p:nvSpPr>
          <p:cNvPr id="355" name="Google Shape;2148;p37">
            <a:extLst>
              <a:ext uri="{FF2B5EF4-FFF2-40B4-BE49-F238E27FC236}">
                <a16:creationId xmlns:a16="http://schemas.microsoft.com/office/drawing/2014/main" id="{9383A812-002A-266E-8D02-C6CC8132F74F}"/>
              </a:ext>
            </a:extLst>
          </p:cNvPr>
          <p:cNvSpPr txBox="1">
            <a:spLocks/>
          </p:cNvSpPr>
          <p:nvPr/>
        </p:nvSpPr>
        <p:spPr>
          <a:xfrm>
            <a:off x="5439058" y="2232286"/>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2000"/>
            </a:pPr>
            <a:r>
              <a:rPr lang="en" sz="2000" dirty="0">
                <a:solidFill>
                  <a:schemeClr val="lt1"/>
                </a:solidFill>
                <a:latin typeface="Fjalla One"/>
                <a:sym typeface="Fjalla One"/>
              </a:rPr>
              <a:t>02</a:t>
            </a:r>
          </a:p>
        </p:txBody>
      </p:sp>
      <p:sp>
        <p:nvSpPr>
          <p:cNvPr id="356" name="Google Shape;2141;p37">
            <a:extLst>
              <a:ext uri="{FF2B5EF4-FFF2-40B4-BE49-F238E27FC236}">
                <a16:creationId xmlns:a16="http://schemas.microsoft.com/office/drawing/2014/main" id="{B1BDCDF5-53F7-A637-6FE3-7771A7179FBF}"/>
              </a:ext>
            </a:extLst>
          </p:cNvPr>
          <p:cNvSpPr txBox="1">
            <a:spLocks/>
          </p:cNvSpPr>
          <p:nvPr/>
        </p:nvSpPr>
        <p:spPr>
          <a:xfrm>
            <a:off x="6126246" y="1297241"/>
            <a:ext cx="2726901" cy="38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MX" sz="1800" dirty="0">
                <a:solidFill>
                  <a:schemeClr val="accent1"/>
                </a:solidFill>
                <a:latin typeface="Barlow Semi Condensed Medium"/>
                <a:sym typeface="Barlow Semi Condensed Medium"/>
              </a:rPr>
              <a:t>¿Qué son las contrataciones públicas?</a:t>
            </a:r>
          </a:p>
        </p:txBody>
      </p:sp>
      <p:grpSp>
        <p:nvGrpSpPr>
          <p:cNvPr id="357" name="Google Shape;2106;p37">
            <a:extLst>
              <a:ext uri="{FF2B5EF4-FFF2-40B4-BE49-F238E27FC236}">
                <a16:creationId xmlns:a16="http://schemas.microsoft.com/office/drawing/2014/main" id="{8BF8208F-C44C-3A16-6290-1A1EE862D6FC}"/>
              </a:ext>
            </a:extLst>
          </p:cNvPr>
          <p:cNvGrpSpPr/>
          <p:nvPr/>
        </p:nvGrpSpPr>
        <p:grpSpPr>
          <a:xfrm>
            <a:off x="5368799" y="2916709"/>
            <a:ext cx="635100" cy="734640"/>
            <a:chOff x="731647" y="573573"/>
            <a:chExt cx="635100" cy="734640"/>
          </a:xfrm>
        </p:grpSpPr>
        <p:grpSp>
          <p:nvGrpSpPr>
            <p:cNvPr id="358" name="Google Shape;2107;p37">
              <a:extLst>
                <a:ext uri="{FF2B5EF4-FFF2-40B4-BE49-F238E27FC236}">
                  <a16:creationId xmlns:a16="http://schemas.microsoft.com/office/drawing/2014/main" id="{A419C5DE-6806-E489-6A46-173F76A3BD3F}"/>
                </a:ext>
              </a:extLst>
            </p:cNvPr>
            <p:cNvGrpSpPr/>
            <p:nvPr/>
          </p:nvGrpSpPr>
          <p:grpSpPr>
            <a:xfrm>
              <a:off x="731647" y="573573"/>
              <a:ext cx="635100" cy="635100"/>
              <a:chOff x="917231" y="750460"/>
              <a:chExt cx="635100" cy="635100"/>
            </a:xfrm>
          </p:grpSpPr>
          <p:sp>
            <p:nvSpPr>
              <p:cNvPr id="363" name="Google Shape;2108;p37">
                <a:extLst>
                  <a:ext uri="{FF2B5EF4-FFF2-40B4-BE49-F238E27FC236}">
                    <a16:creationId xmlns:a16="http://schemas.microsoft.com/office/drawing/2014/main" id="{EABBDF75-3799-F32C-5E29-F0BD5E8D28CB}"/>
                  </a:ext>
                </a:extLst>
              </p:cNvPr>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109;p37">
                <a:extLst>
                  <a:ext uri="{FF2B5EF4-FFF2-40B4-BE49-F238E27FC236}">
                    <a16:creationId xmlns:a16="http://schemas.microsoft.com/office/drawing/2014/main" id="{91E09283-071C-04E0-E01E-BA0F4A064E25}"/>
                  </a:ext>
                </a:extLst>
              </p:cNvPr>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2110;p37">
              <a:extLst>
                <a:ext uri="{FF2B5EF4-FFF2-40B4-BE49-F238E27FC236}">
                  <a16:creationId xmlns:a16="http://schemas.microsoft.com/office/drawing/2014/main" id="{8D31641F-EBBF-B317-A93D-5B120188204E}"/>
                </a:ext>
              </a:extLst>
            </p:cNvPr>
            <p:cNvGrpSpPr/>
            <p:nvPr/>
          </p:nvGrpSpPr>
          <p:grpSpPr>
            <a:xfrm>
              <a:off x="961679" y="1281213"/>
              <a:ext cx="175013" cy="27000"/>
              <a:chOff x="5662375" y="212375"/>
              <a:chExt cx="175013" cy="27000"/>
            </a:xfrm>
          </p:grpSpPr>
          <p:sp>
            <p:nvSpPr>
              <p:cNvPr id="360" name="Google Shape;2111;p37">
                <a:extLst>
                  <a:ext uri="{FF2B5EF4-FFF2-40B4-BE49-F238E27FC236}">
                    <a16:creationId xmlns:a16="http://schemas.microsoft.com/office/drawing/2014/main" id="{AE57719C-D415-01DE-1D6B-C50CE096418C}"/>
                  </a:ext>
                </a:extLst>
              </p:cNvPr>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1" name="Google Shape;2112;p37">
                <a:extLst>
                  <a:ext uri="{FF2B5EF4-FFF2-40B4-BE49-F238E27FC236}">
                    <a16:creationId xmlns:a16="http://schemas.microsoft.com/office/drawing/2014/main" id="{9E269367-D6FE-87A8-74F9-487D3102CFA9}"/>
                  </a:ext>
                </a:extLst>
              </p:cNvPr>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2" name="Google Shape;2113;p37">
                <a:extLst>
                  <a:ext uri="{FF2B5EF4-FFF2-40B4-BE49-F238E27FC236}">
                    <a16:creationId xmlns:a16="http://schemas.microsoft.com/office/drawing/2014/main" id="{7647D14C-647E-7AFE-4D37-C1CC932B8B5E}"/>
                  </a:ext>
                </a:extLst>
              </p:cNvPr>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65" name="Google Shape;2148;p37">
            <a:extLst>
              <a:ext uri="{FF2B5EF4-FFF2-40B4-BE49-F238E27FC236}">
                <a16:creationId xmlns:a16="http://schemas.microsoft.com/office/drawing/2014/main" id="{CDDFB58F-4CA9-3B43-11C8-248F3949DD2C}"/>
              </a:ext>
            </a:extLst>
          </p:cNvPr>
          <p:cNvSpPr txBox="1">
            <a:spLocks/>
          </p:cNvSpPr>
          <p:nvPr/>
        </p:nvSpPr>
        <p:spPr>
          <a:xfrm>
            <a:off x="5450968" y="3065512"/>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2000"/>
            </a:pPr>
            <a:r>
              <a:rPr lang="en" sz="2000" dirty="0">
                <a:solidFill>
                  <a:schemeClr val="lt1"/>
                </a:solidFill>
                <a:latin typeface="Fjalla One"/>
                <a:sym typeface="Fjalla One"/>
              </a:rPr>
              <a:t>02</a:t>
            </a:r>
          </a:p>
        </p:txBody>
      </p:sp>
      <p:sp>
        <p:nvSpPr>
          <p:cNvPr id="374" name="Google Shape;2148;p37">
            <a:extLst>
              <a:ext uri="{FF2B5EF4-FFF2-40B4-BE49-F238E27FC236}">
                <a16:creationId xmlns:a16="http://schemas.microsoft.com/office/drawing/2014/main" id="{38EEED8D-2918-339D-DFD1-E27B705A6740}"/>
              </a:ext>
            </a:extLst>
          </p:cNvPr>
          <p:cNvSpPr txBox="1">
            <a:spLocks/>
          </p:cNvSpPr>
          <p:nvPr/>
        </p:nvSpPr>
        <p:spPr>
          <a:xfrm>
            <a:off x="5455928" y="3944184"/>
            <a:ext cx="457200" cy="3474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1"/>
              </a:buClr>
              <a:buSzPts val="2000"/>
            </a:pPr>
            <a:r>
              <a:rPr lang="en" sz="2000" dirty="0">
                <a:solidFill>
                  <a:schemeClr val="lt1"/>
                </a:solidFill>
                <a:latin typeface="Fjalla One"/>
                <a:sym typeface="Fjalla One"/>
              </a:rPr>
              <a:t>0</a:t>
            </a:r>
          </a:p>
        </p:txBody>
      </p:sp>
      <p:sp>
        <p:nvSpPr>
          <p:cNvPr id="378" name="Google Shape;2141;p37">
            <a:extLst>
              <a:ext uri="{FF2B5EF4-FFF2-40B4-BE49-F238E27FC236}">
                <a16:creationId xmlns:a16="http://schemas.microsoft.com/office/drawing/2014/main" id="{D67C3FE2-68EB-C182-065D-8AB9EBCDE488}"/>
              </a:ext>
            </a:extLst>
          </p:cNvPr>
          <p:cNvSpPr txBox="1">
            <a:spLocks/>
          </p:cNvSpPr>
          <p:nvPr/>
        </p:nvSpPr>
        <p:spPr>
          <a:xfrm>
            <a:off x="6069084" y="2845967"/>
            <a:ext cx="3242624" cy="6800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pPr>
            <a:r>
              <a:rPr lang="es-MX" sz="1800" dirty="0">
                <a:solidFill>
                  <a:schemeClr val="accent1"/>
                </a:solidFill>
                <a:latin typeface="Barlow Semi Condensed Medium"/>
                <a:sym typeface="Barlow Semi Condensed Medium"/>
              </a:rPr>
              <a:t>¿Qué son las contrataciones abiertas?</a:t>
            </a:r>
          </a:p>
        </p:txBody>
      </p:sp>
      <p:sp>
        <p:nvSpPr>
          <p:cNvPr id="319" name="CuadroTexto 318">
            <a:extLst>
              <a:ext uri="{FF2B5EF4-FFF2-40B4-BE49-F238E27FC236}">
                <a16:creationId xmlns:a16="http://schemas.microsoft.com/office/drawing/2014/main" id="{1201F1F7-C204-F21C-3A9A-6599406A472F}"/>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3</a:t>
            </a:r>
          </a:p>
        </p:txBody>
      </p:sp>
      <p:pic>
        <p:nvPicPr>
          <p:cNvPr id="320" name="Picture 2">
            <a:extLst>
              <a:ext uri="{FF2B5EF4-FFF2-40B4-BE49-F238E27FC236}">
                <a16:creationId xmlns:a16="http://schemas.microsoft.com/office/drawing/2014/main" id="{892372E9-71F8-BE26-75DE-891E95399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DFAF53C-4D75-6EAB-FD7D-D9B9DAB681CB}"/>
              </a:ext>
            </a:extLst>
          </p:cNvPr>
          <p:cNvSpPr>
            <a:spLocks noGrp="1"/>
          </p:cNvSpPr>
          <p:nvPr>
            <p:ph type="title"/>
          </p:nvPr>
        </p:nvSpPr>
        <p:spPr>
          <a:xfrm>
            <a:off x="1367834" y="342775"/>
            <a:ext cx="5568041" cy="572700"/>
          </a:xfrm>
        </p:spPr>
        <p:txBody>
          <a:bodyPr/>
          <a:lstStyle/>
          <a:p>
            <a:r>
              <a:rPr lang="es-ES" dirty="0"/>
              <a:t>Esquemas de Clasificación de Artículos</a:t>
            </a:r>
          </a:p>
        </p:txBody>
      </p:sp>
      <p:sp>
        <p:nvSpPr>
          <p:cNvPr id="5" name="Subtítulo 4">
            <a:extLst>
              <a:ext uri="{FF2B5EF4-FFF2-40B4-BE49-F238E27FC236}">
                <a16:creationId xmlns:a16="http://schemas.microsoft.com/office/drawing/2014/main" id="{C4605288-CD2A-336B-A87E-D0EBAA8E0C4E}"/>
              </a:ext>
            </a:extLst>
          </p:cNvPr>
          <p:cNvSpPr>
            <a:spLocks noGrp="1"/>
          </p:cNvSpPr>
          <p:nvPr>
            <p:ph type="subTitle" idx="2"/>
          </p:nvPr>
        </p:nvSpPr>
        <p:spPr>
          <a:xfrm>
            <a:off x="6020351" y="998785"/>
            <a:ext cx="1865400" cy="402300"/>
          </a:xfrm>
        </p:spPr>
        <p:txBody>
          <a:bodyPr/>
          <a:lstStyle/>
          <a:p>
            <a:r>
              <a:rPr lang="es-ES" dirty="0"/>
              <a:t>CPV</a:t>
            </a:r>
          </a:p>
        </p:txBody>
      </p:sp>
      <p:sp>
        <p:nvSpPr>
          <p:cNvPr id="6" name="Subtítulo 5">
            <a:extLst>
              <a:ext uri="{FF2B5EF4-FFF2-40B4-BE49-F238E27FC236}">
                <a16:creationId xmlns:a16="http://schemas.microsoft.com/office/drawing/2014/main" id="{511F7C8A-F69B-215F-C5A6-1C134B8FF26B}"/>
              </a:ext>
            </a:extLst>
          </p:cNvPr>
          <p:cNvSpPr>
            <a:spLocks noGrp="1"/>
          </p:cNvSpPr>
          <p:nvPr>
            <p:ph type="subTitle" idx="3"/>
          </p:nvPr>
        </p:nvSpPr>
        <p:spPr>
          <a:xfrm>
            <a:off x="1247085" y="1021511"/>
            <a:ext cx="1865400" cy="402300"/>
          </a:xfrm>
        </p:spPr>
        <p:txBody>
          <a:bodyPr/>
          <a:lstStyle/>
          <a:p>
            <a:r>
              <a:rPr lang="es-ES" dirty="0" err="1"/>
              <a:t>CUCoP</a:t>
            </a:r>
            <a:endParaRPr lang="es-ES" dirty="0"/>
          </a:p>
        </p:txBody>
      </p:sp>
      <p:sp>
        <p:nvSpPr>
          <p:cNvPr id="8" name="Subtítulo 7">
            <a:extLst>
              <a:ext uri="{FF2B5EF4-FFF2-40B4-BE49-F238E27FC236}">
                <a16:creationId xmlns:a16="http://schemas.microsoft.com/office/drawing/2014/main" id="{DB537D8C-9F05-32BB-F855-90C114F516A0}"/>
              </a:ext>
            </a:extLst>
          </p:cNvPr>
          <p:cNvSpPr>
            <a:spLocks noGrp="1"/>
          </p:cNvSpPr>
          <p:nvPr>
            <p:ph type="subTitle" idx="5"/>
          </p:nvPr>
        </p:nvSpPr>
        <p:spPr>
          <a:xfrm>
            <a:off x="6003175" y="1287461"/>
            <a:ext cx="1865400" cy="612600"/>
          </a:xfrm>
        </p:spPr>
        <p:txBody>
          <a:bodyPr/>
          <a:lstStyle/>
          <a:p>
            <a:r>
              <a:rPr lang="es-ES" dirty="0"/>
              <a:t>Vocabulario Común de Adquisiciones</a:t>
            </a:r>
          </a:p>
        </p:txBody>
      </p:sp>
      <p:sp>
        <p:nvSpPr>
          <p:cNvPr id="9" name="Subtítulo 8">
            <a:extLst>
              <a:ext uri="{FF2B5EF4-FFF2-40B4-BE49-F238E27FC236}">
                <a16:creationId xmlns:a16="http://schemas.microsoft.com/office/drawing/2014/main" id="{7250557E-F556-2CC6-F6BB-911F23E32F8B}"/>
              </a:ext>
            </a:extLst>
          </p:cNvPr>
          <p:cNvSpPr>
            <a:spLocks noGrp="1"/>
          </p:cNvSpPr>
          <p:nvPr>
            <p:ph type="subTitle" idx="6"/>
          </p:nvPr>
        </p:nvSpPr>
        <p:spPr>
          <a:xfrm>
            <a:off x="756998" y="1269195"/>
            <a:ext cx="2890459" cy="862984"/>
          </a:xfrm>
        </p:spPr>
        <p:txBody>
          <a:bodyPr/>
          <a:lstStyle/>
          <a:p>
            <a:r>
              <a:rPr lang="es-ES" dirty="0"/>
              <a:t>Clasificador Único de las Contrataciones Públicas</a:t>
            </a:r>
          </a:p>
        </p:txBody>
      </p:sp>
      <p:grpSp>
        <p:nvGrpSpPr>
          <p:cNvPr id="1810" name="Grupo 1809">
            <a:extLst>
              <a:ext uri="{FF2B5EF4-FFF2-40B4-BE49-F238E27FC236}">
                <a16:creationId xmlns:a16="http://schemas.microsoft.com/office/drawing/2014/main" id="{FA335CE0-41AD-0DB5-60CF-03BA188FD543}"/>
              </a:ext>
            </a:extLst>
          </p:cNvPr>
          <p:cNvGrpSpPr/>
          <p:nvPr/>
        </p:nvGrpSpPr>
        <p:grpSpPr>
          <a:xfrm>
            <a:off x="1533917" y="2042378"/>
            <a:ext cx="5933683" cy="2839064"/>
            <a:chOff x="867167" y="1492345"/>
            <a:chExt cx="7492675" cy="3653279"/>
          </a:xfrm>
        </p:grpSpPr>
        <p:grpSp>
          <p:nvGrpSpPr>
            <p:cNvPr id="1760" name="Google Shape;1174;p41">
              <a:extLst>
                <a:ext uri="{FF2B5EF4-FFF2-40B4-BE49-F238E27FC236}">
                  <a16:creationId xmlns:a16="http://schemas.microsoft.com/office/drawing/2014/main" id="{0CEDA49E-1871-0046-3822-08C0C473D067}"/>
                </a:ext>
              </a:extLst>
            </p:cNvPr>
            <p:cNvGrpSpPr/>
            <p:nvPr/>
          </p:nvGrpSpPr>
          <p:grpSpPr>
            <a:xfrm>
              <a:off x="4276325" y="1508485"/>
              <a:ext cx="4083517" cy="648000"/>
              <a:chOff x="1850390" y="1141424"/>
              <a:chExt cx="4083517" cy="603207"/>
            </a:xfrm>
          </p:grpSpPr>
          <p:cxnSp>
            <p:nvCxnSpPr>
              <p:cNvPr id="1761" name="Google Shape;1175;p41">
                <a:extLst>
                  <a:ext uri="{FF2B5EF4-FFF2-40B4-BE49-F238E27FC236}">
                    <a16:creationId xmlns:a16="http://schemas.microsoft.com/office/drawing/2014/main" id="{5078C59B-6A51-0879-34DC-7977437BD988}"/>
                  </a:ext>
                </a:extLst>
              </p:cNvPr>
              <p:cNvCxnSpPr>
                <a:stCxn id="1762" idx="1"/>
              </p:cNvCxnSpPr>
              <p:nvPr/>
            </p:nvCxnSpPr>
            <p:spPr>
              <a:xfrm rot="10800000">
                <a:off x="2307807" y="1470182"/>
                <a:ext cx="2282100" cy="0"/>
              </a:xfrm>
              <a:prstGeom prst="straightConnector1">
                <a:avLst/>
              </a:prstGeom>
              <a:noFill/>
              <a:ln w="19050" cap="flat" cmpd="sng">
                <a:solidFill>
                  <a:srgbClr val="B2C0A7"/>
                </a:solidFill>
                <a:prstDash val="solid"/>
                <a:round/>
                <a:headEnd type="none" w="med" len="med"/>
                <a:tailEnd type="none" w="med" len="med"/>
              </a:ln>
            </p:spPr>
          </p:cxnSp>
          <p:sp>
            <p:nvSpPr>
              <p:cNvPr id="1762" name="Google Shape;1176;p41">
                <a:extLst>
                  <a:ext uri="{FF2B5EF4-FFF2-40B4-BE49-F238E27FC236}">
                    <a16:creationId xmlns:a16="http://schemas.microsoft.com/office/drawing/2014/main" id="{B2F0A35E-6130-FB85-1DCE-D67D29858384}"/>
                  </a:ext>
                </a:extLst>
              </p:cNvPr>
              <p:cNvSpPr/>
              <p:nvPr/>
            </p:nvSpPr>
            <p:spPr>
              <a:xfrm>
                <a:off x="4589907" y="1286432"/>
                <a:ext cx="1344000" cy="367500"/>
              </a:xfrm>
              <a:prstGeom prst="roundRect">
                <a:avLst>
                  <a:gd name="adj" fmla="val 50000"/>
                </a:avLst>
              </a:pr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b="1" dirty="0">
                    <a:solidFill>
                      <a:srgbClr val="FFFFFF"/>
                    </a:solidFill>
                    <a:latin typeface="Fira Sans Extra Condensed Medium"/>
                    <a:sym typeface="Fira Sans Extra Condensed Medium"/>
                  </a:rPr>
                  <a:t>División</a:t>
                </a:r>
                <a:endParaRPr sz="1600" b="1" dirty="0">
                  <a:solidFill>
                    <a:srgbClr val="FFFFFF"/>
                  </a:solidFill>
                  <a:latin typeface="Fira Sans Extra Condensed Medium"/>
                  <a:sym typeface="Fira Sans Extra Condensed Medium"/>
                </a:endParaRPr>
              </a:p>
            </p:txBody>
          </p:sp>
          <p:sp>
            <p:nvSpPr>
              <p:cNvPr id="1763" name="Google Shape;1177;p41">
                <a:extLst>
                  <a:ext uri="{FF2B5EF4-FFF2-40B4-BE49-F238E27FC236}">
                    <a16:creationId xmlns:a16="http://schemas.microsoft.com/office/drawing/2014/main" id="{3381FCAA-A9F9-E1CA-BD62-17CBA25CD091}"/>
                  </a:ext>
                </a:extLst>
              </p:cNvPr>
              <p:cNvSpPr/>
              <p:nvPr/>
            </p:nvSpPr>
            <p:spPr>
              <a:xfrm>
                <a:off x="1850390" y="1141424"/>
                <a:ext cx="697193" cy="603207"/>
              </a:xfrm>
              <a:custGeom>
                <a:avLst/>
                <a:gdLst/>
                <a:ahLst/>
                <a:cxnLst/>
                <a:rect l="l" t="t" r="r" b="b"/>
                <a:pathLst>
                  <a:path w="26230" h="22694" extrusionOk="0">
                    <a:moveTo>
                      <a:pt x="13109" y="0"/>
                    </a:moveTo>
                    <a:lnTo>
                      <a:pt x="0" y="22694"/>
                    </a:lnTo>
                    <a:lnTo>
                      <a:pt x="26230" y="22694"/>
                    </a:lnTo>
                    <a:lnTo>
                      <a:pt x="13133" y="0"/>
                    </a:lnTo>
                    <a:close/>
                  </a:path>
                </a:pathLst>
              </a:custGeom>
              <a:solidFill>
                <a:srgbClr val="B2C0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65" name="Google Shape;1179;p41">
              <a:extLst>
                <a:ext uri="{FF2B5EF4-FFF2-40B4-BE49-F238E27FC236}">
                  <a16:creationId xmlns:a16="http://schemas.microsoft.com/office/drawing/2014/main" id="{E47342A0-493E-6B7A-45CF-7AE4A131649E}"/>
                </a:ext>
              </a:extLst>
            </p:cNvPr>
            <p:cNvGrpSpPr/>
            <p:nvPr/>
          </p:nvGrpSpPr>
          <p:grpSpPr>
            <a:xfrm>
              <a:off x="3928029" y="2261532"/>
              <a:ext cx="4431813" cy="648000"/>
              <a:chOff x="1502094" y="1894471"/>
              <a:chExt cx="4431813" cy="603207"/>
            </a:xfrm>
          </p:grpSpPr>
          <p:cxnSp>
            <p:nvCxnSpPr>
              <p:cNvPr id="1766" name="Google Shape;1180;p41">
                <a:extLst>
                  <a:ext uri="{FF2B5EF4-FFF2-40B4-BE49-F238E27FC236}">
                    <a16:creationId xmlns:a16="http://schemas.microsoft.com/office/drawing/2014/main" id="{0DD39E4A-2DA2-A399-9CB8-987F84C303A6}"/>
                  </a:ext>
                </a:extLst>
              </p:cNvPr>
              <p:cNvCxnSpPr>
                <a:stCxn id="1767" idx="1"/>
              </p:cNvCxnSpPr>
              <p:nvPr/>
            </p:nvCxnSpPr>
            <p:spPr>
              <a:xfrm rot="10800000">
                <a:off x="2638707" y="2217927"/>
                <a:ext cx="1951200" cy="0"/>
              </a:xfrm>
              <a:prstGeom prst="straightConnector1">
                <a:avLst/>
              </a:prstGeom>
              <a:noFill/>
              <a:ln w="19050" cap="flat" cmpd="sng">
                <a:solidFill>
                  <a:srgbClr val="81B39F"/>
                </a:solidFill>
                <a:prstDash val="solid"/>
                <a:round/>
                <a:headEnd type="none" w="med" len="med"/>
                <a:tailEnd type="none" w="med" len="med"/>
              </a:ln>
            </p:spPr>
          </p:cxnSp>
          <p:sp>
            <p:nvSpPr>
              <p:cNvPr id="1767" name="Google Shape;1181;p41">
                <a:extLst>
                  <a:ext uri="{FF2B5EF4-FFF2-40B4-BE49-F238E27FC236}">
                    <a16:creationId xmlns:a16="http://schemas.microsoft.com/office/drawing/2014/main" id="{9FEB1465-5559-4D34-3D83-E7775042FB55}"/>
                  </a:ext>
                </a:extLst>
              </p:cNvPr>
              <p:cNvSpPr/>
              <p:nvPr/>
            </p:nvSpPr>
            <p:spPr>
              <a:xfrm>
                <a:off x="4589907" y="2034177"/>
                <a:ext cx="1344000" cy="367500"/>
              </a:xfrm>
              <a:prstGeom prst="roundRect">
                <a:avLst>
                  <a:gd name="adj" fmla="val 50000"/>
                </a:avLst>
              </a:pr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b="1" dirty="0">
                    <a:solidFill>
                      <a:srgbClr val="FFFFFF"/>
                    </a:solidFill>
                    <a:latin typeface="Fira Sans Extra Condensed Medium"/>
                    <a:sym typeface="Fira Sans Extra Condensed Medium"/>
                  </a:rPr>
                  <a:t>Grupo</a:t>
                </a:r>
                <a:endParaRPr sz="1600" b="1" dirty="0">
                  <a:solidFill>
                    <a:srgbClr val="FFFFFF"/>
                  </a:solidFill>
                  <a:latin typeface="Fira Sans Extra Condensed Medium"/>
                  <a:sym typeface="Fira Sans Extra Condensed Medium"/>
                </a:endParaRPr>
              </a:p>
            </p:txBody>
          </p:sp>
          <p:sp>
            <p:nvSpPr>
              <p:cNvPr id="1768" name="Google Shape;1182;p41">
                <a:extLst>
                  <a:ext uri="{FF2B5EF4-FFF2-40B4-BE49-F238E27FC236}">
                    <a16:creationId xmlns:a16="http://schemas.microsoft.com/office/drawing/2014/main" id="{A2DCF8CE-7190-7D40-7C0F-0C57A231D48D}"/>
                  </a:ext>
                </a:extLst>
              </p:cNvPr>
              <p:cNvSpPr/>
              <p:nvPr/>
            </p:nvSpPr>
            <p:spPr>
              <a:xfrm>
                <a:off x="1502094" y="1894471"/>
                <a:ext cx="1393749" cy="603207"/>
              </a:xfrm>
              <a:custGeom>
                <a:avLst/>
                <a:gdLst/>
                <a:ahLst/>
                <a:cxnLst/>
                <a:rect l="l" t="t" r="r" b="b"/>
                <a:pathLst>
                  <a:path w="52436" h="22694" extrusionOk="0">
                    <a:moveTo>
                      <a:pt x="13097" y="1"/>
                    </a:moveTo>
                    <a:lnTo>
                      <a:pt x="0" y="22694"/>
                    </a:lnTo>
                    <a:lnTo>
                      <a:pt x="52436" y="22694"/>
                    </a:lnTo>
                    <a:lnTo>
                      <a:pt x="39327" y="1"/>
                    </a:lnTo>
                    <a:close/>
                  </a:path>
                </a:pathLst>
              </a:custGeom>
              <a:solidFill>
                <a:srgbClr val="81B3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70" name="Google Shape;1184;p41">
              <a:extLst>
                <a:ext uri="{FF2B5EF4-FFF2-40B4-BE49-F238E27FC236}">
                  <a16:creationId xmlns:a16="http://schemas.microsoft.com/office/drawing/2014/main" id="{73749C24-A4C8-25DB-B8D1-BC9D2CEF2772}"/>
                </a:ext>
              </a:extLst>
            </p:cNvPr>
            <p:cNvGrpSpPr/>
            <p:nvPr/>
          </p:nvGrpSpPr>
          <p:grpSpPr>
            <a:xfrm>
              <a:off x="3579732" y="3009289"/>
              <a:ext cx="4780110" cy="648000"/>
              <a:chOff x="1153797" y="2642228"/>
              <a:chExt cx="4780110" cy="603207"/>
            </a:xfrm>
          </p:grpSpPr>
          <p:cxnSp>
            <p:nvCxnSpPr>
              <p:cNvPr id="1771" name="Google Shape;1185;p41">
                <a:extLst>
                  <a:ext uri="{FF2B5EF4-FFF2-40B4-BE49-F238E27FC236}">
                    <a16:creationId xmlns:a16="http://schemas.microsoft.com/office/drawing/2014/main" id="{877688B7-7198-3322-4D09-FF0879BC8C5D}"/>
                  </a:ext>
                </a:extLst>
              </p:cNvPr>
              <p:cNvCxnSpPr>
                <a:stCxn id="1772" idx="1"/>
              </p:cNvCxnSpPr>
              <p:nvPr/>
            </p:nvCxnSpPr>
            <p:spPr>
              <a:xfrm rot="10800000">
                <a:off x="2848407" y="2963865"/>
                <a:ext cx="1741500" cy="0"/>
              </a:xfrm>
              <a:prstGeom prst="straightConnector1">
                <a:avLst/>
              </a:prstGeom>
              <a:noFill/>
              <a:ln w="19050" cap="flat" cmpd="sng">
                <a:solidFill>
                  <a:srgbClr val="78B9DD"/>
                </a:solidFill>
                <a:prstDash val="solid"/>
                <a:round/>
                <a:headEnd type="none" w="med" len="med"/>
                <a:tailEnd type="none" w="med" len="med"/>
              </a:ln>
            </p:spPr>
          </p:cxnSp>
          <p:sp>
            <p:nvSpPr>
              <p:cNvPr id="1772" name="Google Shape;1186;p41">
                <a:extLst>
                  <a:ext uri="{FF2B5EF4-FFF2-40B4-BE49-F238E27FC236}">
                    <a16:creationId xmlns:a16="http://schemas.microsoft.com/office/drawing/2014/main" id="{45C28861-5A9E-E090-E5E3-35338C8B35DA}"/>
                  </a:ext>
                </a:extLst>
              </p:cNvPr>
              <p:cNvSpPr/>
              <p:nvPr/>
            </p:nvSpPr>
            <p:spPr>
              <a:xfrm>
                <a:off x="4589907" y="2780115"/>
                <a:ext cx="1344000" cy="367500"/>
              </a:xfrm>
              <a:prstGeom prst="roundRect">
                <a:avLst>
                  <a:gd name="adj" fmla="val 50000"/>
                </a:avLst>
              </a:pr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b="1" dirty="0">
                    <a:solidFill>
                      <a:srgbClr val="FFFFFF"/>
                    </a:solidFill>
                    <a:latin typeface="Fira Sans Extra Condensed Medium"/>
                    <a:sym typeface="Fira Sans Extra Condensed Medium"/>
                  </a:rPr>
                  <a:t>Clase</a:t>
                </a:r>
                <a:endParaRPr sz="1600" b="1" dirty="0">
                  <a:solidFill>
                    <a:srgbClr val="FFFFFF"/>
                  </a:solidFill>
                  <a:latin typeface="Fira Sans Extra Condensed Medium"/>
                  <a:sym typeface="Fira Sans Extra Condensed Medium"/>
                </a:endParaRPr>
              </a:p>
            </p:txBody>
          </p:sp>
          <p:sp>
            <p:nvSpPr>
              <p:cNvPr id="1773" name="Google Shape;1187;p41">
                <a:extLst>
                  <a:ext uri="{FF2B5EF4-FFF2-40B4-BE49-F238E27FC236}">
                    <a16:creationId xmlns:a16="http://schemas.microsoft.com/office/drawing/2014/main" id="{71E18A66-55CE-BE35-689B-13A6DE5ACC8C}"/>
                  </a:ext>
                </a:extLst>
              </p:cNvPr>
              <p:cNvSpPr/>
              <p:nvPr/>
            </p:nvSpPr>
            <p:spPr>
              <a:xfrm>
                <a:off x="1153797" y="2642228"/>
                <a:ext cx="2090304" cy="603207"/>
              </a:xfrm>
              <a:custGeom>
                <a:avLst/>
                <a:gdLst/>
                <a:ahLst/>
                <a:cxnLst/>
                <a:rect l="l" t="t" r="r" b="b"/>
                <a:pathLst>
                  <a:path w="78642" h="22694" extrusionOk="0">
                    <a:moveTo>
                      <a:pt x="13109" y="1"/>
                    </a:moveTo>
                    <a:lnTo>
                      <a:pt x="1" y="22694"/>
                    </a:lnTo>
                    <a:lnTo>
                      <a:pt x="78641" y="22694"/>
                    </a:lnTo>
                    <a:lnTo>
                      <a:pt x="65545" y="1"/>
                    </a:lnTo>
                    <a:close/>
                  </a:path>
                </a:pathLst>
              </a:cu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75" name="Google Shape;1189;p41">
              <a:extLst>
                <a:ext uri="{FF2B5EF4-FFF2-40B4-BE49-F238E27FC236}">
                  <a16:creationId xmlns:a16="http://schemas.microsoft.com/office/drawing/2014/main" id="{74686284-5001-E0DC-06B6-566E8BB77F8E}"/>
                </a:ext>
              </a:extLst>
            </p:cNvPr>
            <p:cNvGrpSpPr/>
            <p:nvPr/>
          </p:nvGrpSpPr>
          <p:grpSpPr>
            <a:xfrm>
              <a:off x="3231435" y="3755251"/>
              <a:ext cx="5128407" cy="648000"/>
              <a:chOff x="805500" y="3388190"/>
              <a:chExt cx="5128407" cy="603207"/>
            </a:xfrm>
          </p:grpSpPr>
          <p:cxnSp>
            <p:nvCxnSpPr>
              <p:cNvPr id="1776" name="Google Shape;1190;p41">
                <a:extLst>
                  <a:ext uri="{FF2B5EF4-FFF2-40B4-BE49-F238E27FC236}">
                    <a16:creationId xmlns:a16="http://schemas.microsoft.com/office/drawing/2014/main" id="{4171C32F-9F40-F7E2-E60A-933560FEC2B2}"/>
                  </a:ext>
                </a:extLst>
              </p:cNvPr>
              <p:cNvCxnSpPr>
                <a:stCxn id="1777" idx="1"/>
              </p:cNvCxnSpPr>
              <p:nvPr/>
            </p:nvCxnSpPr>
            <p:spPr>
              <a:xfrm rot="10800000">
                <a:off x="3163107" y="3700086"/>
                <a:ext cx="1426800" cy="0"/>
              </a:xfrm>
              <a:prstGeom prst="straightConnector1">
                <a:avLst/>
              </a:prstGeom>
              <a:noFill/>
              <a:ln w="19050" cap="flat" cmpd="sng">
                <a:solidFill>
                  <a:srgbClr val="677FC9"/>
                </a:solidFill>
                <a:prstDash val="solid"/>
                <a:round/>
                <a:headEnd type="none" w="med" len="med"/>
                <a:tailEnd type="none" w="med" len="med"/>
              </a:ln>
            </p:spPr>
          </p:cxnSp>
          <p:sp>
            <p:nvSpPr>
              <p:cNvPr id="1777" name="Google Shape;1191;p41">
                <a:extLst>
                  <a:ext uri="{FF2B5EF4-FFF2-40B4-BE49-F238E27FC236}">
                    <a16:creationId xmlns:a16="http://schemas.microsoft.com/office/drawing/2014/main" id="{25E336EC-6C1D-1CC0-1C1A-6974C272FDBD}"/>
                  </a:ext>
                </a:extLst>
              </p:cNvPr>
              <p:cNvSpPr/>
              <p:nvPr/>
            </p:nvSpPr>
            <p:spPr>
              <a:xfrm>
                <a:off x="4589907" y="3516336"/>
                <a:ext cx="1344000" cy="367500"/>
              </a:xfrm>
              <a:prstGeom prst="roundRect">
                <a:avLst>
                  <a:gd name="adj" fmla="val 50000"/>
                </a:avLst>
              </a:pr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b="1" dirty="0">
                    <a:solidFill>
                      <a:srgbClr val="FFFFFF"/>
                    </a:solidFill>
                    <a:latin typeface="Fira Sans Extra Condensed Medium"/>
                    <a:sym typeface="Fira Sans Extra Condensed Medium"/>
                  </a:rPr>
                  <a:t>Categoría</a:t>
                </a:r>
                <a:endParaRPr sz="1600" b="1" dirty="0">
                  <a:solidFill>
                    <a:srgbClr val="FFFFFF"/>
                  </a:solidFill>
                  <a:latin typeface="Fira Sans Extra Condensed Medium"/>
                  <a:sym typeface="Fira Sans Extra Condensed Medium"/>
                </a:endParaRPr>
              </a:p>
            </p:txBody>
          </p:sp>
          <p:sp>
            <p:nvSpPr>
              <p:cNvPr id="1778" name="Google Shape;1192;p41">
                <a:extLst>
                  <a:ext uri="{FF2B5EF4-FFF2-40B4-BE49-F238E27FC236}">
                    <a16:creationId xmlns:a16="http://schemas.microsoft.com/office/drawing/2014/main" id="{07C5750F-DA63-24F6-76E7-A156E2509E2F}"/>
                  </a:ext>
                </a:extLst>
              </p:cNvPr>
              <p:cNvSpPr/>
              <p:nvPr/>
            </p:nvSpPr>
            <p:spPr>
              <a:xfrm>
                <a:off x="805500" y="3388190"/>
                <a:ext cx="2786860" cy="603207"/>
              </a:xfrm>
              <a:custGeom>
                <a:avLst/>
                <a:gdLst/>
                <a:ahLst/>
                <a:cxnLst/>
                <a:rect l="l" t="t" r="r" b="b"/>
                <a:pathLst>
                  <a:path w="104848" h="22694" extrusionOk="0">
                    <a:moveTo>
                      <a:pt x="13098" y="0"/>
                    </a:moveTo>
                    <a:lnTo>
                      <a:pt x="1" y="22694"/>
                    </a:lnTo>
                    <a:lnTo>
                      <a:pt x="104847" y="22694"/>
                    </a:lnTo>
                    <a:lnTo>
                      <a:pt x="91738" y="0"/>
                    </a:lnTo>
                    <a:close/>
                  </a:path>
                </a:pathLst>
              </a:custGeom>
              <a:solidFill>
                <a:srgbClr val="677F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80" name="Google Shape;1194;p41">
              <a:extLst>
                <a:ext uri="{FF2B5EF4-FFF2-40B4-BE49-F238E27FC236}">
                  <a16:creationId xmlns:a16="http://schemas.microsoft.com/office/drawing/2014/main" id="{D46A99DD-C309-ADC7-AE21-11EE71A8C8E1}"/>
                </a:ext>
              </a:extLst>
            </p:cNvPr>
            <p:cNvGrpSpPr/>
            <p:nvPr/>
          </p:nvGrpSpPr>
          <p:grpSpPr>
            <a:xfrm>
              <a:off x="2883165" y="4497624"/>
              <a:ext cx="5476677" cy="648000"/>
              <a:chOff x="457230" y="4130563"/>
              <a:chExt cx="5476677" cy="603207"/>
            </a:xfrm>
          </p:grpSpPr>
          <p:cxnSp>
            <p:nvCxnSpPr>
              <p:cNvPr id="1781" name="Google Shape;1195;p41">
                <a:extLst>
                  <a:ext uri="{FF2B5EF4-FFF2-40B4-BE49-F238E27FC236}">
                    <a16:creationId xmlns:a16="http://schemas.microsoft.com/office/drawing/2014/main" id="{37DBD4BA-8C21-B8A8-3072-40B234CBDE3C}"/>
                  </a:ext>
                </a:extLst>
              </p:cNvPr>
              <p:cNvCxnSpPr>
                <a:stCxn id="1782" idx="1"/>
              </p:cNvCxnSpPr>
              <p:nvPr/>
            </p:nvCxnSpPr>
            <p:spPr>
              <a:xfrm rot="10800000">
                <a:off x="3583107" y="4432400"/>
                <a:ext cx="1006800" cy="0"/>
              </a:xfrm>
              <a:prstGeom prst="straightConnector1">
                <a:avLst/>
              </a:prstGeom>
              <a:noFill/>
              <a:ln w="19050" cap="flat" cmpd="sng">
                <a:solidFill>
                  <a:srgbClr val="9190C9"/>
                </a:solidFill>
                <a:prstDash val="solid"/>
                <a:round/>
                <a:headEnd type="none" w="med" len="med"/>
                <a:tailEnd type="none" w="med" len="med"/>
              </a:ln>
            </p:spPr>
          </p:cxnSp>
          <p:sp>
            <p:nvSpPr>
              <p:cNvPr id="1782" name="Google Shape;1196;p41">
                <a:extLst>
                  <a:ext uri="{FF2B5EF4-FFF2-40B4-BE49-F238E27FC236}">
                    <a16:creationId xmlns:a16="http://schemas.microsoft.com/office/drawing/2014/main" id="{03E22258-637B-8C47-D74E-91D710854AB8}"/>
                  </a:ext>
                </a:extLst>
              </p:cNvPr>
              <p:cNvSpPr/>
              <p:nvPr/>
            </p:nvSpPr>
            <p:spPr>
              <a:xfrm>
                <a:off x="4589907" y="4248650"/>
                <a:ext cx="1344000" cy="367500"/>
              </a:xfrm>
              <a:prstGeom prst="roundRect">
                <a:avLst>
                  <a:gd name="adj" fmla="val 50000"/>
                </a:avLst>
              </a:prstGeom>
              <a:solidFill>
                <a:srgbClr val="9190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b="1" dirty="0">
                    <a:solidFill>
                      <a:srgbClr val="FFFFFF"/>
                    </a:solidFill>
                    <a:latin typeface="Fira Sans Extra Condensed Medium"/>
                    <a:sym typeface="Fira Sans Extra Condensed Medium"/>
                  </a:rPr>
                  <a:t>CPV</a:t>
                </a:r>
                <a:endParaRPr sz="1600" b="1" dirty="0">
                  <a:solidFill>
                    <a:srgbClr val="FFFFFF"/>
                  </a:solidFill>
                  <a:latin typeface="Fira Sans Extra Condensed Medium"/>
                  <a:sym typeface="Fira Sans Extra Condensed Medium"/>
                </a:endParaRPr>
              </a:p>
            </p:txBody>
          </p:sp>
          <p:sp>
            <p:nvSpPr>
              <p:cNvPr id="1783" name="Google Shape;1197;p41">
                <a:extLst>
                  <a:ext uri="{FF2B5EF4-FFF2-40B4-BE49-F238E27FC236}">
                    <a16:creationId xmlns:a16="http://schemas.microsoft.com/office/drawing/2014/main" id="{47981455-D6B1-F0E3-AF7F-8846D49F908A}"/>
                  </a:ext>
                </a:extLst>
              </p:cNvPr>
              <p:cNvSpPr/>
              <p:nvPr/>
            </p:nvSpPr>
            <p:spPr>
              <a:xfrm>
                <a:off x="457230" y="4130563"/>
                <a:ext cx="3483362" cy="603207"/>
              </a:xfrm>
              <a:custGeom>
                <a:avLst/>
                <a:gdLst/>
                <a:ahLst/>
                <a:cxnLst/>
                <a:rect l="l" t="t" r="r" b="b"/>
                <a:pathLst>
                  <a:path w="131052" h="22694" extrusionOk="0">
                    <a:moveTo>
                      <a:pt x="13109" y="0"/>
                    </a:moveTo>
                    <a:lnTo>
                      <a:pt x="0" y="22693"/>
                    </a:lnTo>
                    <a:lnTo>
                      <a:pt x="131052" y="22693"/>
                    </a:lnTo>
                    <a:lnTo>
                      <a:pt x="117955" y="0"/>
                    </a:lnTo>
                    <a:close/>
                  </a:path>
                </a:pathLst>
              </a:cu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85" name="Google Shape;1174;p41">
              <a:extLst>
                <a:ext uri="{FF2B5EF4-FFF2-40B4-BE49-F238E27FC236}">
                  <a16:creationId xmlns:a16="http://schemas.microsoft.com/office/drawing/2014/main" id="{C98A2E80-D278-B80C-3D3F-58839F7CC8D1}"/>
                </a:ext>
              </a:extLst>
            </p:cNvPr>
            <p:cNvGrpSpPr/>
            <p:nvPr/>
          </p:nvGrpSpPr>
          <p:grpSpPr>
            <a:xfrm flipH="1">
              <a:off x="893462" y="1492345"/>
              <a:ext cx="4083517" cy="648000"/>
              <a:chOff x="1850390" y="1141424"/>
              <a:chExt cx="4083517" cy="603207"/>
            </a:xfrm>
          </p:grpSpPr>
          <p:cxnSp>
            <p:nvCxnSpPr>
              <p:cNvPr id="1786" name="Google Shape;1175;p41">
                <a:extLst>
                  <a:ext uri="{FF2B5EF4-FFF2-40B4-BE49-F238E27FC236}">
                    <a16:creationId xmlns:a16="http://schemas.microsoft.com/office/drawing/2014/main" id="{4829DB0F-3169-C470-3F6C-EA70B05F6455}"/>
                  </a:ext>
                </a:extLst>
              </p:cNvPr>
              <p:cNvCxnSpPr>
                <a:stCxn id="1787" idx="1"/>
              </p:cNvCxnSpPr>
              <p:nvPr/>
            </p:nvCxnSpPr>
            <p:spPr>
              <a:xfrm rot="10800000">
                <a:off x="2307807" y="1470182"/>
                <a:ext cx="2282100" cy="0"/>
              </a:xfrm>
              <a:prstGeom prst="straightConnector1">
                <a:avLst/>
              </a:prstGeom>
              <a:noFill/>
              <a:ln w="19050" cap="flat" cmpd="sng">
                <a:solidFill>
                  <a:srgbClr val="B2C0A7"/>
                </a:solidFill>
                <a:prstDash val="solid"/>
                <a:round/>
                <a:headEnd type="none" w="med" len="med"/>
                <a:tailEnd type="none" w="med" len="med"/>
              </a:ln>
            </p:spPr>
          </p:cxnSp>
          <p:sp>
            <p:nvSpPr>
              <p:cNvPr id="1787" name="Google Shape;1176;p41">
                <a:extLst>
                  <a:ext uri="{FF2B5EF4-FFF2-40B4-BE49-F238E27FC236}">
                    <a16:creationId xmlns:a16="http://schemas.microsoft.com/office/drawing/2014/main" id="{F383E735-42D1-D799-39B3-59F93C530B01}"/>
                  </a:ext>
                </a:extLst>
              </p:cNvPr>
              <p:cNvSpPr/>
              <p:nvPr/>
            </p:nvSpPr>
            <p:spPr>
              <a:xfrm>
                <a:off x="4589907" y="1286432"/>
                <a:ext cx="1344000" cy="367500"/>
              </a:xfrm>
              <a:prstGeom prst="roundRect">
                <a:avLst>
                  <a:gd name="adj" fmla="val 50000"/>
                </a:avLst>
              </a:prstGeom>
              <a:solidFill>
                <a:srgbClr val="B2C0A7"/>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rPr>
                  <a:t>Capítulo</a:t>
                </a:r>
                <a:endParaRPr kumimoji="0" sz="1600" b="1" i="0" u="none" strike="noStrike" kern="0" cap="none" spc="0" normalizeH="0" baseline="0" noProof="0" dirty="0">
                  <a:ln>
                    <a:noFill/>
                  </a:ln>
                  <a:solidFill>
                    <a:srgbClr val="FFFFFF"/>
                  </a:solidFill>
                  <a:effectLst/>
                  <a:uLnTx/>
                  <a:uFillTx/>
                  <a:latin typeface="Fira Sans Extra Condensed Medium"/>
                  <a:ea typeface="Fira Sans Extra Condensed Medium"/>
                  <a:cs typeface="Fira Sans Extra Condensed Medium"/>
                  <a:sym typeface="Fira Sans Extra Condensed Medium"/>
                </a:endParaRPr>
              </a:p>
            </p:txBody>
          </p:sp>
          <p:sp>
            <p:nvSpPr>
              <p:cNvPr id="1788" name="Google Shape;1177;p41">
                <a:extLst>
                  <a:ext uri="{FF2B5EF4-FFF2-40B4-BE49-F238E27FC236}">
                    <a16:creationId xmlns:a16="http://schemas.microsoft.com/office/drawing/2014/main" id="{62E68FCF-9218-6358-D433-5FD26E176642}"/>
                  </a:ext>
                </a:extLst>
              </p:cNvPr>
              <p:cNvSpPr/>
              <p:nvPr/>
            </p:nvSpPr>
            <p:spPr>
              <a:xfrm>
                <a:off x="1850390" y="1141424"/>
                <a:ext cx="697193" cy="603207"/>
              </a:xfrm>
              <a:custGeom>
                <a:avLst/>
                <a:gdLst/>
                <a:ahLst/>
                <a:cxnLst/>
                <a:rect l="l" t="t" r="r" b="b"/>
                <a:pathLst>
                  <a:path w="26230" h="22694" extrusionOk="0">
                    <a:moveTo>
                      <a:pt x="13109" y="0"/>
                    </a:moveTo>
                    <a:lnTo>
                      <a:pt x="0" y="22694"/>
                    </a:lnTo>
                    <a:lnTo>
                      <a:pt x="26230" y="22694"/>
                    </a:lnTo>
                    <a:lnTo>
                      <a:pt x="13133" y="0"/>
                    </a:lnTo>
                    <a:close/>
                  </a:path>
                </a:pathLst>
              </a:custGeom>
              <a:solidFill>
                <a:srgbClr val="B2C0A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90" name="Google Shape;1179;p41">
              <a:extLst>
                <a:ext uri="{FF2B5EF4-FFF2-40B4-BE49-F238E27FC236}">
                  <a16:creationId xmlns:a16="http://schemas.microsoft.com/office/drawing/2014/main" id="{854DDBAE-A845-5AD6-2ABB-96AA9BF274E5}"/>
                </a:ext>
              </a:extLst>
            </p:cNvPr>
            <p:cNvGrpSpPr/>
            <p:nvPr/>
          </p:nvGrpSpPr>
          <p:grpSpPr>
            <a:xfrm flipH="1">
              <a:off x="889965" y="2272111"/>
              <a:ext cx="4431813" cy="648000"/>
              <a:chOff x="1502094" y="1894471"/>
              <a:chExt cx="4431813" cy="603207"/>
            </a:xfrm>
          </p:grpSpPr>
          <p:cxnSp>
            <p:nvCxnSpPr>
              <p:cNvPr id="1791" name="Google Shape;1180;p41">
                <a:extLst>
                  <a:ext uri="{FF2B5EF4-FFF2-40B4-BE49-F238E27FC236}">
                    <a16:creationId xmlns:a16="http://schemas.microsoft.com/office/drawing/2014/main" id="{C31AB5C9-C5FD-40A7-B544-1F9D564624E6}"/>
                  </a:ext>
                </a:extLst>
              </p:cNvPr>
              <p:cNvCxnSpPr>
                <a:stCxn id="1792" idx="1"/>
              </p:cNvCxnSpPr>
              <p:nvPr/>
            </p:nvCxnSpPr>
            <p:spPr>
              <a:xfrm rot="10800000">
                <a:off x="2638707" y="2217927"/>
                <a:ext cx="1951200" cy="0"/>
              </a:xfrm>
              <a:prstGeom prst="straightConnector1">
                <a:avLst/>
              </a:prstGeom>
              <a:noFill/>
              <a:ln w="19050" cap="flat" cmpd="sng">
                <a:solidFill>
                  <a:srgbClr val="81B39F"/>
                </a:solidFill>
                <a:prstDash val="solid"/>
                <a:round/>
                <a:headEnd type="none" w="med" len="med"/>
                <a:tailEnd type="none" w="med" len="med"/>
              </a:ln>
            </p:spPr>
          </p:cxnSp>
          <p:sp>
            <p:nvSpPr>
              <p:cNvPr id="1792" name="Google Shape;1181;p41">
                <a:extLst>
                  <a:ext uri="{FF2B5EF4-FFF2-40B4-BE49-F238E27FC236}">
                    <a16:creationId xmlns:a16="http://schemas.microsoft.com/office/drawing/2014/main" id="{8AF8F1A7-1B16-6709-DF6D-17DD00537E6E}"/>
                  </a:ext>
                </a:extLst>
              </p:cNvPr>
              <p:cNvSpPr/>
              <p:nvPr/>
            </p:nvSpPr>
            <p:spPr>
              <a:xfrm>
                <a:off x="4589907" y="2034177"/>
                <a:ext cx="1344000" cy="367500"/>
              </a:xfrm>
              <a:prstGeom prst="roundRect">
                <a:avLst>
                  <a:gd name="adj" fmla="val 50000"/>
                </a:avLst>
              </a:prstGeom>
              <a:solidFill>
                <a:srgbClr val="81B39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b="1" dirty="0">
                    <a:solidFill>
                      <a:srgbClr val="FFFFFF"/>
                    </a:solidFill>
                    <a:latin typeface="Fira Sans Extra Condensed Medium"/>
                    <a:sym typeface="Fira Sans Extra Condensed Medium"/>
                  </a:rPr>
                  <a:t>Concepto</a:t>
                </a:r>
                <a:endParaRPr b="1" dirty="0">
                  <a:solidFill>
                    <a:srgbClr val="FFFFFF"/>
                  </a:solidFill>
                  <a:latin typeface="Fira Sans Extra Condensed Medium"/>
                  <a:sym typeface="Fira Sans Extra Condensed Medium"/>
                </a:endParaRPr>
              </a:p>
            </p:txBody>
          </p:sp>
          <p:sp>
            <p:nvSpPr>
              <p:cNvPr id="1793" name="Google Shape;1182;p41">
                <a:extLst>
                  <a:ext uri="{FF2B5EF4-FFF2-40B4-BE49-F238E27FC236}">
                    <a16:creationId xmlns:a16="http://schemas.microsoft.com/office/drawing/2014/main" id="{2D891AC2-EB47-CD40-0EA7-219FCC5791D4}"/>
                  </a:ext>
                </a:extLst>
              </p:cNvPr>
              <p:cNvSpPr/>
              <p:nvPr/>
            </p:nvSpPr>
            <p:spPr>
              <a:xfrm>
                <a:off x="1502094" y="1894471"/>
                <a:ext cx="1393749" cy="603207"/>
              </a:xfrm>
              <a:custGeom>
                <a:avLst/>
                <a:gdLst/>
                <a:ahLst/>
                <a:cxnLst/>
                <a:rect l="l" t="t" r="r" b="b"/>
                <a:pathLst>
                  <a:path w="52436" h="22694" extrusionOk="0">
                    <a:moveTo>
                      <a:pt x="13097" y="1"/>
                    </a:moveTo>
                    <a:lnTo>
                      <a:pt x="0" y="22694"/>
                    </a:lnTo>
                    <a:lnTo>
                      <a:pt x="52436" y="22694"/>
                    </a:lnTo>
                    <a:lnTo>
                      <a:pt x="39327" y="1"/>
                    </a:lnTo>
                    <a:close/>
                  </a:path>
                </a:pathLst>
              </a:custGeom>
              <a:solidFill>
                <a:srgbClr val="81B3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795" name="Google Shape;1184;p41">
              <a:extLst>
                <a:ext uri="{FF2B5EF4-FFF2-40B4-BE49-F238E27FC236}">
                  <a16:creationId xmlns:a16="http://schemas.microsoft.com/office/drawing/2014/main" id="{C03F36F7-8C83-830D-7B79-97C9AE7E3BE8}"/>
                </a:ext>
              </a:extLst>
            </p:cNvPr>
            <p:cNvGrpSpPr/>
            <p:nvPr/>
          </p:nvGrpSpPr>
          <p:grpSpPr>
            <a:xfrm flipH="1">
              <a:off x="889926" y="3013023"/>
              <a:ext cx="4780110" cy="648000"/>
              <a:chOff x="1153797" y="2642228"/>
              <a:chExt cx="4780110" cy="603207"/>
            </a:xfrm>
          </p:grpSpPr>
          <p:cxnSp>
            <p:nvCxnSpPr>
              <p:cNvPr id="1796" name="Google Shape;1185;p41">
                <a:extLst>
                  <a:ext uri="{FF2B5EF4-FFF2-40B4-BE49-F238E27FC236}">
                    <a16:creationId xmlns:a16="http://schemas.microsoft.com/office/drawing/2014/main" id="{9FB30586-F28E-EB65-9CA0-1B51C8F0BA9B}"/>
                  </a:ext>
                </a:extLst>
              </p:cNvPr>
              <p:cNvCxnSpPr>
                <a:stCxn id="1797" idx="1"/>
              </p:cNvCxnSpPr>
              <p:nvPr/>
            </p:nvCxnSpPr>
            <p:spPr>
              <a:xfrm rot="10800000">
                <a:off x="2848407" y="2963865"/>
                <a:ext cx="1741500" cy="0"/>
              </a:xfrm>
              <a:prstGeom prst="straightConnector1">
                <a:avLst/>
              </a:prstGeom>
              <a:noFill/>
              <a:ln w="19050" cap="flat" cmpd="sng">
                <a:solidFill>
                  <a:srgbClr val="78B9DD"/>
                </a:solidFill>
                <a:prstDash val="solid"/>
                <a:round/>
                <a:headEnd type="none" w="med" len="med"/>
                <a:tailEnd type="none" w="med" len="med"/>
              </a:ln>
            </p:spPr>
          </p:cxnSp>
          <p:sp>
            <p:nvSpPr>
              <p:cNvPr id="1797" name="Google Shape;1186;p41">
                <a:extLst>
                  <a:ext uri="{FF2B5EF4-FFF2-40B4-BE49-F238E27FC236}">
                    <a16:creationId xmlns:a16="http://schemas.microsoft.com/office/drawing/2014/main" id="{321C1E44-2FA0-A215-D695-C8B4E811458D}"/>
                  </a:ext>
                </a:extLst>
              </p:cNvPr>
              <p:cNvSpPr/>
              <p:nvPr/>
            </p:nvSpPr>
            <p:spPr>
              <a:xfrm>
                <a:off x="4589907" y="2780115"/>
                <a:ext cx="1344000" cy="367500"/>
              </a:xfrm>
              <a:prstGeom prst="roundRect">
                <a:avLst>
                  <a:gd name="adj" fmla="val 50000"/>
                </a:avLst>
              </a:prstGeom>
              <a:solidFill>
                <a:srgbClr val="78B9DD"/>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200" b="1" dirty="0">
                    <a:solidFill>
                      <a:srgbClr val="FFFFFF"/>
                    </a:solidFill>
                    <a:latin typeface="Fira Sans Extra Condensed Medium"/>
                    <a:sym typeface="Fira Sans Extra Condensed Medium"/>
                  </a:rPr>
                  <a:t>Part. Genérica</a:t>
                </a:r>
                <a:endParaRPr sz="1200" b="1" dirty="0">
                  <a:solidFill>
                    <a:srgbClr val="FFFFFF"/>
                  </a:solidFill>
                  <a:latin typeface="Fira Sans Extra Condensed Medium"/>
                  <a:sym typeface="Fira Sans Extra Condensed Medium"/>
                </a:endParaRPr>
              </a:p>
            </p:txBody>
          </p:sp>
          <p:sp>
            <p:nvSpPr>
              <p:cNvPr id="1798" name="Google Shape;1187;p41">
                <a:extLst>
                  <a:ext uri="{FF2B5EF4-FFF2-40B4-BE49-F238E27FC236}">
                    <a16:creationId xmlns:a16="http://schemas.microsoft.com/office/drawing/2014/main" id="{9FEC9839-36C3-C761-9971-775465AA6051}"/>
                  </a:ext>
                </a:extLst>
              </p:cNvPr>
              <p:cNvSpPr/>
              <p:nvPr/>
            </p:nvSpPr>
            <p:spPr>
              <a:xfrm>
                <a:off x="1153797" y="2642228"/>
                <a:ext cx="2090304" cy="603207"/>
              </a:xfrm>
              <a:custGeom>
                <a:avLst/>
                <a:gdLst/>
                <a:ahLst/>
                <a:cxnLst/>
                <a:rect l="l" t="t" r="r" b="b"/>
                <a:pathLst>
                  <a:path w="78642" h="22694" extrusionOk="0">
                    <a:moveTo>
                      <a:pt x="13109" y="1"/>
                    </a:moveTo>
                    <a:lnTo>
                      <a:pt x="1" y="22694"/>
                    </a:lnTo>
                    <a:lnTo>
                      <a:pt x="78641" y="22694"/>
                    </a:lnTo>
                    <a:lnTo>
                      <a:pt x="65545" y="1"/>
                    </a:lnTo>
                    <a:close/>
                  </a:path>
                </a:pathLst>
              </a:custGeom>
              <a:solidFill>
                <a:srgbClr val="78B9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00" name="Google Shape;1189;p41">
              <a:extLst>
                <a:ext uri="{FF2B5EF4-FFF2-40B4-BE49-F238E27FC236}">
                  <a16:creationId xmlns:a16="http://schemas.microsoft.com/office/drawing/2014/main" id="{31D520DE-7163-2793-AAD3-9ABB65F6FFC3}"/>
                </a:ext>
              </a:extLst>
            </p:cNvPr>
            <p:cNvGrpSpPr/>
            <p:nvPr/>
          </p:nvGrpSpPr>
          <p:grpSpPr>
            <a:xfrm flipH="1">
              <a:off x="911835" y="3739111"/>
              <a:ext cx="5128407" cy="648000"/>
              <a:chOff x="805500" y="3388190"/>
              <a:chExt cx="5128407" cy="603207"/>
            </a:xfrm>
          </p:grpSpPr>
          <p:cxnSp>
            <p:nvCxnSpPr>
              <p:cNvPr id="1801" name="Google Shape;1190;p41">
                <a:extLst>
                  <a:ext uri="{FF2B5EF4-FFF2-40B4-BE49-F238E27FC236}">
                    <a16:creationId xmlns:a16="http://schemas.microsoft.com/office/drawing/2014/main" id="{02CDC56F-3932-C6BD-A08A-1EFAAB850431}"/>
                  </a:ext>
                </a:extLst>
              </p:cNvPr>
              <p:cNvCxnSpPr>
                <a:stCxn id="1802" idx="1"/>
              </p:cNvCxnSpPr>
              <p:nvPr/>
            </p:nvCxnSpPr>
            <p:spPr>
              <a:xfrm rot="10800000">
                <a:off x="3163107" y="3700086"/>
                <a:ext cx="1426800" cy="0"/>
              </a:xfrm>
              <a:prstGeom prst="straightConnector1">
                <a:avLst/>
              </a:prstGeom>
              <a:noFill/>
              <a:ln w="19050" cap="flat" cmpd="sng">
                <a:solidFill>
                  <a:srgbClr val="677FC9"/>
                </a:solidFill>
                <a:prstDash val="solid"/>
                <a:round/>
                <a:headEnd type="none" w="med" len="med"/>
                <a:tailEnd type="none" w="med" len="med"/>
              </a:ln>
            </p:spPr>
          </p:cxnSp>
          <p:sp>
            <p:nvSpPr>
              <p:cNvPr id="1802" name="Google Shape;1191;p41">
                <a:extLst>
                  <a:ext uri="{FF2B5EF4-FFF2-40B4-BE49-F238E27FC236}">
                    <a16:creationId xmlns:a16="http://schemas.microsoft.com/office/drawing/2014/main" id="{3A3F2225-7A84-9F23-D71E-8BF94A86AC45}"/>
                  </a:ext>
                </a:extLst>
              </p:cNvPr>
              <p:cNvSpPr/>
              <p:nvPr/>
            </p:nvSpPr>
            <p:spPr>
              <a:xfrm>
                <a:off x="4589907" y="3516336"/>
                <a:ext cx="1344000" cy="367500"/>
              </a:xfrm>
              <a:prstGeom prst="roundRect">
                <a:avLst>
                  <a:gd name="adj" fmla="val 50000"/>
                </a:avLst>
              </a:prstGeom>
              <a:solidFill>
                <a:srgbClr val="677F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200" b="1" dirty="0">
                    <a:solidFill>
                      <a:srgbClr val="FFFFFF"/>
                    </a:solidFill>
                    <a:latin typeface="Fira Sans Extra Condensed Medium"/>
                    <a:sym typeface="Fira Sans Extra Condensed Medium"/>
                  </a:rPr>
                  <a:t>Part. Específica</a:t>
                </a:r>
                <a:endParaRPr sz="1200" b="1" dirty="0">
                  <a:solidFill>
                    <a:srgbClr val="FFFFFF"/>
                  </a:solidFill>
                  <a:latin typeface="Fira Sans Extra Condensed Medium"/>
                  <a:sym typeface="Fira Sans Extra Condensed Medium"/>
                </a:endParaRPr>
              </a:p>
            </p:txBody>
          </p:sp>
          <p:sp>
            <p:nvSpPr>
              <p:cNvPr id="1803" name="Google Shape;1192;p41">
                <a:extLst>
                  <a:ext uri="{FF2B5EF4-FFF2-40B4-BE49-F238E27FC236}">
                    <a16:creationId xmlns:a16="http://schemas.microsoft.com/office/drawing/2014/main" id="{BAA0F69B-E74C-42F6-BC53-EAE6983F5322}"/>
                  </a:ext>
                </a:extLst>
              </p:cNvPr>
              <p:cNvSpPr/>
              <p:nvPr/>
            </p:nvSpPr>
            <p:spPr>
              <a:xfrm>
                <a:off x="805500" y="3388190"/>
                <a:ext cx="2786860" cy="603207"/>
              </a:xfrm>
              <a:custGeom>
                <a:avLst/>
                <a:gdLst/>
                <a:ahLst/>
                <a:cxnLst/>
                <a:rect l="l" t="t" r="r" b="b"/>
                <a:pathLst>
                  <a:path w="104848" h="22694" extrusionOk="0">
                    <a:moveTo>
                      <a:pt x="13098" y="0"/>
                    </a:moveTo>
                    <a:lnTo>
                      <a:pt x="1" y="22694"/>
                    </a:lnTo>
                    <a:lnTo>
                      <a:pt x="104847" y="22694"/>
                    </a:lnTo>
                    <a:lnTo>
                      <a:pt x="91738" y="0"/>
                    </a:lnTo>
                    <a:close/>
                  </a:path>
                </a:pathLst>
              </a:custGeom>
              <a:solidFill>
                <a:srgbClr val="677F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805" name="Google Shape;1194;p41">
              <a:extLst>
                <a:ext uri="{FF2B5EF4-FFF2-40B4-BE49-F238E27FC236}">
                  <a16:creationId xmlns:a16="http://schemas.microsoft.com/office/drawing/2014/main" id="{5670D88A-C430-8A96-3BDD-64DCC94F1B86}"/>
                </a:ext>
              </a:extLst>
            </p:cNvPr>
            <p:cNvGrpSpPr/>
            <p:nvPr/>
          </p:nvGrpSpPr>
          <p:grpSpPr>
            <a:xfrm flipH="1">
              <a:off x="867167" y="4491534"/>
              <a:ext cx="5476677" cy="648000"/>
              <a:chOff x="457230" y="4130563"/>
              <a:chExt cx="5476677" cy="603207"/>
            </a:xfrm>
          </p:grpSpPr>
          <p:cxnSp>
            <p:nvCxnSpPr>
              <p:cNvPr id="1806" name="Google Shape;1195;p41">
                <a:extLst>
                  <a:ext uri="{FF2B5EF4-FFF2-40B4-BE49-F238E27FC236}">
                    <a16:creationId xmlns:a16="http://schemas.microsoft.com/office/drawing/2014/main" id="{B6D6212E-0BB5-03A3-6CA3-8F03097A3809}"/>
                  </a:ext>
                </a:extLst>
              </p:cNvPr>
              <p:cNvCxnSpPr>
                <a:stCxn id="1807" idx="1"/>
              </p:cNvCxnSpPr>
              <p:nvPr/>
            </p:nvCxnSpPr>
            <p:spPr>
              <a:xfrm rot="10800000">
                <a:off x="3583107" y="4432400"/>
                <a:ext cx="1006800" cy="0"/>
              </a:xfrm>
              <a:prstGeom prst="straightConnector1">
                <a:avLst/>
              </a:prstGeom>
              <a:noFill/>
              <a:ln w="19050" cap="flat" cmpd="sng">
                <a:solidFill>
                  <a:srgbClr val="9190C9"/>
                </a:solidFill>
                <a:prstDash val="solid"/>
                <a:round/>
                <a:headEnd type="none" w="med" len="med"/>
                <a:tailEnd type="none" w="med" len="med"/>
              </a:ln>
            </p:spPr>
          </p:cxnSp>
          <p:sp>
            <p:nvSpPr>
              <p:cNvPr id="1807" name="Google Shape;1196;p41">
                <a:extLst>
                  <a:ext uri="{FF2B5EF4-FFF2-40B4-BE49-F238E27FC236}">
                    <a16:creationId xmlns:a16="http://schemas.microsoft.com/office/drawing/2014/main" id="{BC382F61-EE96-1933-8B63-148022C00CC5}"/>
                  </a:ext>
                </a:extLst>
              </p:cNvPr>
              <p:cNvSpPr/>
              <p:nvPr/>
            </p:nvSpPr>
            <p:spPr>
              <a:xfrm>
                <a:off x="4589907" y="4248650"/>
                <a:ext cx="1344000" cy="367500"/>
              </a:xfrm>
              <a:prstGeom prst="roundRect">
                <a:avLst>
                  <a:gd name="adj" fmla="val 50000"/>
                </a:avLst>
              </a:prstGeom>
              <a:solidFill>
                <a:srgbClr val="9190C9"/>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 sz="1600" b="1" dirty="0">
                    <a:solidFill>
                      <a:srgbClr val="FFFFFF"/>
                    </a:solidFill>
                    <a:latin typeface="Fira Sans Extra Condensed Medium"/>
                    <a:sym typeface="Fira Sans Extra Condensed Medium"/>
                  </a:rPr>
                  <a:t>CUCoP</a:t>
                </a:r>
                <a:endParaRPr sz="1600" b="1" dirty="0">
                  <a:solidFill>
                    <a:srgbClr val="FFFFFF"/>
                  </a:solidFill>
                  <a:latin typeface="Fira Sans Extra Condensed Medium"/>
                  <a:sym typeface="Fira Sans Extra Condensed Medium"/>
                </a:endParaRPr>
              </a:p>
            </p:txBody>
          </p:sp>
          <p:sp>
            <p:nvSpPr>
              <p:cNvPr id="1808" name="Google Shape;1197;p41">
                <a:extLst>
                  <a:ext uri="{FF2B5EF4-FFF2-40B4-BE49-F238E27FC236}">
                    <a16:creationId xmlns:a16="http://schemas.microsoft.com/office/drawing/2014/main" id="{731A1B7C-38A5-0DF1-FD0D-CF95C11B4577}"/>
                  </a:ext>
                </a:extLst>
              </p:cNvPr>
              <p:cNvSpPr/>
              <p:nvPr/>
            </p:nvSpPr>
            <p:spPr>
              <a:xfrm>
                <a:off x="457230" y="4130563"/>
                <a:ext cx="3483362" cy="603207"/>
              </a:xfrm>
              <a:custGeom>
                <a:avLst/>
                <a:gdLst/>
                <a:ahLst/>
                <a:cxnLst/>
                <a:rect l="l" t="t" r="r" b="b"/>
                <a:pathLst>
                  <a:path w="131052" h="22694" extrusionOk="0">
                    <a:moveTo>
                      <a:pt x="13109" y="0"/>
                    </a:moveTo>
                    <a:lnTo>
                      <a:pt x="0" y="22693"/>
                    </a:lnTo>
                    <a:lnTo>
                      <a:pt x="131052" y="22693"/>
                    </a:lnTo>
                    <a:lnTo>
                      <a:pt x="117955" y="0"/>
                    </a:lnTo>
                    <a:close/>
                  </a:path>
                </a:pathLst>
              </a:custGeom>
              <a:solidFill>
                <a:srgbClr val="9190C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sp>
        <p:nvSpPr>
          <p:cNvPr id="1811" name="Subtítulo 8">
            <a:extLst>
              <a:ext uri="{FF2B5EF4-FFF2-40B4-BE49-F238E27FC236}">
                <a16:creationId xmlns:a16="http://schemas.microsoft.com/office/drawing/2014/main" id="{B8E7850C-8789-0A9D-22FB-2ED8AD98932A}"/>
              </a:ext>
            </a:extLst>
          </p:cNvPr>
          <p:cNvSpPr txBox="1">
            <a:spLocks/>
          </p:cNvSpPr>
          <p:nvPr/>
        </p:nvSpPr>
        <p:spPr>
          <a:xfrm>
            <a:off x="4907192" y="4347339"/>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dirty="0"/>
              <a:t>30234300</a:t>
            </a:r>
          </a:p>
        </p:txBody>
      </p:sp>
      <p:sp>
        <p:nvSpPr>
          <p:cNvPr id="52" name="Subtítulo 8">
            <a:extLst>
              <a:ext uri="{FF2B5EF4-FFF2-40B4-BE49-F238E27FC236}">
                <a16:creationId xmlns:a16="http://schemas.microsoft.com/office/drawing/2014/main" id="{6CF9D819-5059-5882-F604-0E17343827EB}"/>
              </a:ext>
            </a:extLst>
          </p:cNvPr>
          <p:cNvSpPr txBox="1">
            <a:spLocks/>
          </p:cNvSpPr>
          <p:nvPr/>
        </p:nvSpPr>
        <p:spPr>
          <a:xfrm>
            <a:off x="4903493" y="2036610"/>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r>
              <a:rPr lang="es-ES" b="1" dirty="0"/>
              <a:t>30</a:t>
            </a:r>
            <a:r>
              <a:rPr lang="es-ES" dirty="0"/>
              <a:t>000000</a:t>
            </a:r>
          </a:p>
        </p:txBody>
      </p:sp>
      <p:sp>
        <p:nvSpPr>
          <p:cNvPr id="53" name="Subtítulo 8">
            <a:extLst>
              <a:ext uri="{FF2B5EF4-FFF2-40B4-BE49-F238E27FC236}">
                <a16:creationId xmlns:a16="http://schemas.microsoft.com/office/drawing/2014/main" id="{D9A0C53F-3188-3FBB-8B36-4D39BF915622}"/>
              </a:ext>
            </a:extLst>
          </p:cNvPr>
          <p:cNvSpPr txBox="1">
            <a:spLocks/>
          </p:cNvSpPr>
          <p:nvPr/>
        </p:nvSpPr>
        <p:spPr>
          <a:xfrm>
            <a:off x="4903020" y="2610676"/>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r>
              <a:rPr lang="es-ES" b="1" dirty="0"/>
              <a:t>302</a:t>
            </a:r>
            <a:r>
              <a:rPr lang="es-ES" dirty="0"/>
              <a:t>00000</a:t>
            </a:r>
          </a:p>
        </p:txBody>
      </p:sp>
      <p:sp>
        <p:nvSpPr>
          <p:cNvPr id="54" name="Subtítulo 8">
            <a:extLst>
              <a:ext uri="{FF2B5EF4-FFF2-40B4-BE49-F238E27FC236}">
                <a16:creationId xmlns:a16="http://schemas.microsoft.com/office/drawing/2014/main" id="{26725F43-E311-575F-8F68-FF3EE71C3D49}"/>
              </a:ext>
            </a:extLst>
          </p:cNvPr>
          <p:cNvSpPr txBox="1">
            <a:spLocks/>
          </p:cNvSpPr>
          <p:nvPr/>
        </p:nvSpPr>
        <p:spPr>
          <a:xfrm>
            <a:off x="4907192" y="3780055"/>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t>30234</a:t>
            </a:r>
            <a:r>
              <a:rPr lang="es-ES" sz="1400" dirty="0"/>
              <a:t>000</a:t>
            </a:r>
          </a:p>
        </p:txBody>
      </p:sp>
      <p:sp>
        <p:nvSpPr>
          <p:cNvPr id="55" name="Subtítulo 8">
            <a:extLst>
              <a:ext uri="{FF2B5EF4-FFF2-40B4-BE49-F238E27FC236}">
                <a16:creationId xmlns:a16="http://schemas.microsoft.com/office/drawing/2014/main" id="{BDD4EBAE-E149-D581-8D26-17647235766F}"/>
              </a:ext>
            </a:extLst>
          </p:cNvPr>
          <p:cNvSpPr txBox="1">
            <a:spLocks/>
          </p:cNvSpPr>
          <p:nvPr/>
        </p:nvSpPr>
        <p:spPr>
          <a:xfrm>
            <a:off x="4903020" y="3186879"/>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sym typeface="Arial"/>
              </a:rPr>
              <a:t>3023</a:t>
            </a:r>
            <a:r>
              <a:rPr lang="es-ES" sz="1400" dirty="0">
                <a:sym typeface="Arial"/>
              </a:rPr>
              <a:t>0000</a:t>
            </a:r>
          </a:p>
        </p:txBody>
      </p:sp>
      <p:sp>
        <p:nvSpPr>
          <p:cNvPr id="57" name="Subtítulo 7">
            <a:extLst>
              <a:ext uri="{FF2B5EF4-FFF2-40B4-BE49-F238E27FC236}">
                <a16:creationId xmlns:a16="http://schemas.microsoft.com/office/drawing/2014/main" id="{7286A5FD-D794-BF55-5F05-7EC25A517296}"/>
              </a:ext>
            </a:extLst>
          </p:cNvPr>
          <p:cNvSpPr txBox="1">
            <a:spLocks/>
          </p:cNvSpPr>
          <p:nvPr/>
        </p:nvSpPr>
        <p:spPr>
          <a:xfrm>
            <a:off x="5727234" y="4190434"/>
            <a:ext cx="1956295" cy="331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sz="12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pPr algn="r"/>
            <a:r>
              <a:rPr lang="es-ES" sz="1100" dirty="0"/>
              <a:t>Discos compactos (CD)</a:t>
            </a:r>
          </a:p>
        </p:txBody>
      </p:sp>
      <p:sp>
        <p:nvSpPr>
          <p:cNvPr id="58" name="Subtítulo 7">
            <a:extLst>
              <a:ext uri="{FF2B5EF4-FFF2-40B4-BE49-F238E27FC236}">
                <a16:creationId xmlns:a16="http://schemas.microsoft.com/office/drawing/2014/main" id="{EDB34B86-D6B5-AFE0-6F25-5FEF0E622F4F}"/>
              </a:ext>
            </a:extLst>
          </p:cNvPr>
          <p:cNvSpPr txBox="1">
            <a:spLocks/>
          </p:cNvSpPr>
          <p:nvPr/>
        </p:nvSpPr>
        <p:spPr>
          <a:xfrm>
            <a:off x="1040229" y="4181995"/>
            <a:ext cx="1865400" cy="364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sz="12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r>
              <a:rPr lang="es-ES" sz="1100" dirty="0"/>
              <a:t>Disco compacto, CD y DVD</a:t>
            </a:r>
          </a:p>
        </p:txBody>
      </p:sp>
      <p:sp>
        <p:nvSpPr>
          <p:cNvPr id="59" name="Subtítulo 8">
            <a:extLst>
              <a:ext uri="{FF2B5EF4-FFF2-40B4-BE49-F238E27FC236}">
                <a16:creationId xmlns:a16="http://schemas.microsoft.com/office/drawing/2014/main" id="{5B208F14-ADAB-61B2-45A4-9FF36B327EAA}"/>
              </a:ext>
            </a:extLst>
          </p:cNvPr>
          <p:cNvSpPr txBox="1">
            <a:spLocks/>
          </p:cNvSpPr>
          <p:nvPr/>
        </p:nvSpPr>
        <p:spPr>
          <a:xfrm>
            <a:off x="1786064" y="4315013"/>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t>2140</a:t>
            </a:r>
            <a:r>
              <a:rPr lang="es-ES" sz="1400" dirty="0"/>
              <a:t>0006</a:t>
            </a:r>
          </a:p>
        </p:txBody>
      </p:sp>
      <p:sp>
        <p:nvSpPr>
          <p:cNvPr id="62" name="Subtítulo 8">
            <a:extLst>
              <a:ext uri="{FF2B5EF4-FFF2-40B4-BE49-F238E27FC236}">
                <a16:creationId xmlns:a16="http://schemas.microsoft.com/office/drawing/2014/main" id="{D455F18E-A71A-3EE1-D39E-92883AD0219D}"/>
              </a:ext>
            </a:extLst>
          </p:cNvPr>
          <p:cNvSpPr txBox="1">
            <a:spLocks/>
          </p:cNvSpPr>
          <p:nvPr/>
        </p:nvSpPr>
        <p:spPr>
          <a:xfrm>
            <a:off x="1638271" y="3750548"/>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dirty="0"/>
              <a:t>21401</a:t>
            </a:r>
          </a:p>
        </p:txBody>
      </p:sp>
      <p:sp>
        <p:nvSpPr>
          <p:cNvPr id="63" name="Subtítulo 8">
            <a:extLst>
              <a:ext uri="{FF2B5EF4-FFF2-40B4-BE49-F238E27FC236}">
                <a16:creationId xmlns:a16="http://schemas.microsoft.com/office/drawing/2014/main" id="{D7BE7491-5CE9-0CF1-9F70-1F1BA56BD7A0}"/>
              </a:ext>
            </a:extLst>
          </p:cNvPr>
          <p:cNvSpPr txBox="1">
            <a:spLocks/>
          </p:cNvSpPr>
          <p:nvPr/>
        </p:nvSpPr>
        <p:spPr>
          <a:xfrm>
            <a:off x="1643806" y="3191288"/>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t>214</a:t>
            </a:r>
            <a:r>
              <a:rPr lang="es-ES" sz="1400" dirty="0"/>
              <a:t>0</a:t>
            </a:r>
          </a:p>
        </p:txBody>
      </p:sp>
      <p:sp>
        <p:nvSpPr>
          <p:cNvPr id="64" name="Subtítulo 8">
            <a:extLst>
              <a:ext uri="{FF2B5EF4-FFF2-40B4-BE49-F238E27FC236}">
                <a16:creationId xmlns:a16="http://schemas.microsoft.com/office/drawing/2014/main" id="{FEE68376-0D85-D3CE-95AC-8970EE489A3F}"/>
              </a:ext>
            </a:extLst>
          </p:cNvPr>
          <p:cNvSpPr txBox="1">
            <a:spLocks/>
          </p:cNvSpPr>
          <p:nvPr/>
        </p:nvSpPr>
        <p:spPr>
          <a:xfrm>
            <a:off x="1759449" y="2647643"/>
            <a:ext cx="2107615"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t>21</a:t>
            </a:r>
            <a:r>
              <a:rPr lang="es-ES" sz="1400" dirty="0"/>
              <a:t>00</a:t>
            </a:r>
          </a:p>
        </p:txBody>
      </p:sp>
      <p:sp>
        <p:nvSpPr>
          <p:cNvPr id="65" name="Subtítulo 8">
            <a:extLst>
              <a:ext uri="{FF2B5EF4-FFF2-40B4-BE49-F238E27FC236}">
                <a16:creationId xmlns:a16="http://schemas.microsoft.com/office/drawing/2014/main" id="{B240080A-4930-50ED-0A73-B813EEC94674}"/>
              </a:ext>
            </a:extLst>
          </p:cNvPr>
          <p:cNvSpPr txBox="1">
            <a:spLocks/>
          </p:cNvSpPr>
          <p:nvPr/>
        </p:nvSpPr>
        <p:spPr>
          <a:xfrm>
            <a:off x="1648741" y="2024603"/>
            <a:ext cx="2329032" cy="3339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r>
              <a:rPr lang="es-ES" sz="1400" b="1" dirty="0"/>
              <a:t>2</a:t>
            </a:r>
            <a:r>
              <a:rPr lang="es-ES" sz="1400" dirty="0"/>
              <a:t>000</a:t>
            </a:r>
            <a:endParaRPr lang="es-ES" dirty="0"/>
          </a:p>
        </p:txBody>
      </p:sp>
      <p:sp>
        <p:nvSpPr>
          <p:cNvPr id="70" name="CuadroTexto 69">
            <a:extLst>
              <a:ext uri="{FF2B5EF4-FFF2-40B4-BE49-F238E27FC236}">
                <a16:creationId xmlns:a16="http://schemas.microsoft.com/office/drawing/2014/main" id="{09C7C408-1C4A-1B85-F61D-C6CB69539752}"/>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4</a:t>
            </a:r>
          </a:p>
        </p:txBody>
      </p:sp>
      <p:sp>
        <p:nvSpPr>
          <p:cNvPr id="71" name="Subtítulo 7">
            <a:extLst>
              <a:ext uri="{FF2B5EF4-FFF2-40B4-BE49-F238E27FC236}">
                <a16:creationId xmlns:a16="http://schemas.microsoft.com/office/drawing/2014/main" id="{99C6A4FD-5A60-84D0-DE0D-8C314ED1A2D6}"/>
              </a:ext>
            </a:extLst>
          </p:cNvPr>
          <p:cNvSpPr txBox="1">
            <a:spLocks/>
          </p:cNvSpPr>
          <p:nvPr/>
        </p:nvSpPr>
        <p:spPr>
          <a:xfrm>
            <a:off x="2822233" y="4804012"/>
            <a:ext cx="3450748" cy="364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lgn="ctr">
              <a:buNone/>
              <a:defRPr sz="1200">
                <a:solidFill>
                  <a:schemeClr val="dk2"/>
                </a:solidFill>
                <a:latin typeface="Barlow Semi Condensed"/>
                <a:ea typeface="Barlow Semi Condensed"/>
                <a:cs typeface="Barlow Semi Condensed"/>
              </a:defRPr>
            </a:lvl1pPr>
            <a:lvl2pPr algn="ctr">
              <a:buNone/>
              <a:defRPr sz="1600">
                <a:solidFill>
                  <a:schemeClr val="dk2"/>
                </a:solidFill>
                <a:latin typeface="Barlow Semi Condensed"/>
                <a:ea typeface="Barlow Semi Condensed"/>
                <a:cs typeface="Barlow Semi Condensed"/>
              </a:defRPr>
            </a:lvl2pPr>
            <a:lvl3pPr algn="ctr">
              <a:buNone/>
              <a:defRPr sz="1600">
                <a:solidFill>
                  <a:schemeClr val="dk2"/>
                </a:solidFill>
                <a:latin typeface="Barlow Semi Condensed"/>
                <a:ea typeface="Barlow Semi Condensed"/>
                <a:cs typeface="Barlow Semi Condensed"/>
              </a:defRPr>
            </a:lvl3pPr>
            <a:lvl4pPr algn="ctr">
              <a:buNone/>
              <a:defRPr sz="1600">
                <a:solidFill>
                  <a:schemeClr val="dk2"/>
                </a:solidFill>
                <a:latin typeface="Barlow Semi Condensed"/>
                <a:ea typeface="Barlow Semi Condensed"/>
                <a:cs typeface="Barlow Semi Condensed"/>
              </a:defRPr>
            </a:lvl4pPr>
            <a:lvl5pPr algn="ctr">
              <a:buNone/>
              <a:defRPr sz="1600">
                <a:solidFill>
                  <a:schemeClr val="dk2"/>
                </a:solidFill>
                <a:latin typeface="Barlow Semi Condensed"/>
                <a:ea typeface="Barlow Semi Condensed"/>
                <a:cs typeface="Barlow Semi Condensed"/>
              </a:defRPr>
            </a:lvl5pPr>
            <a:lvl6pPr algn="ctr">
              <a:buNone/>
              <a:defRPr sz="1600">
                <a:solidFill>
                  <a:schemeClr val="dk2"/>
                </a:solidFill>
                <a:latin typeface="Barlow Semi Condensed"/>
                <a:ea typeface="Barlow Semi Condensed"/>
                <a:cs typeface="Barlow Semi Condensed"/>
              </a:defRPr>
            </a:lvl6pPr>
            <a:lvl7pPr algn="ctr">
              <a:buNone/>
              <a:defRPr sz="1600">
                <a:solidFill>
                  <a:schemeClr val="dk2"/>
                </a:solidFill>
                <a:latin typeface="Barlow Semi Condensed"/>
                <a:ea typeface="Barlow Semi Condensed"/>
                <a:cs typeface="Barlow Semi Condensed"/>
              </a:defRPr>
            </a:lvl7pPr>
            <a:lvl8pPr algn="ctr">
              <a:buNone/>
              <a:defRPr sz="1600">
                <a:solidFill>
                  <a:schemeClr val="dk2"/>
                </a:solidFill>
                <a:latin typeface="Barlow Semi Condensed"/>
                <a:ea typeface="Barlow Semi Condensed"/>
                <a:cs typeface="Barlow Semi Condensed"/>
              </a:defRPr>
            </a:lvl8pPr>
            <a:lvl9pPr algn="ctr">
              <a:buNone/>
              <a:defRPr sz="1600">
                <a:solidFill>
                  <a:schemeClr val="dk2"/>
                </a:solidFill>
                <a:latin typeface="Barlow Semi Condensed"/>
                <a:ea typeface="Barlow Semi Condensed"/>
                <a:cs typeface="Barlow Semi Condensed"/>
              </a:defRPr>
            </a:lvl9pPr>
          </a:lstStyle>
          <a:p>
            <a:r>
              <a:rPr lang="es-ES" sz="1100" dirty="0"/>
              <a:t>Estructura jerárquica de los esquemas de clasificación </a:t>
            </a:r>
          </a:p>
        </p:txBody>
      </p:sp>
      <p:pic>
        <p:nvPicPr>
          <p:cNvPr id="72" name="Picture 2">
            <a:extLst>
              <a:ext uri="{FF2B5EF4-FFF2-40B4-BE49-F238E27FC236}">
                <a16:creationId xmlns:a16="http://schemas.microsoft.com/office/drawing/2014/main" id="{FB16E42B-DC72-8D88-674F-23F1F50A4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7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4"/>
        <p:cNvGrpSpPr/>
        <p:nvPr/>
      </p:nvGrpSpPr>
      <p:grpSpPr>
        <a:xfrm>
          <a:off x="0" y="0"/>
          <a:ext cx="0" cy="0"/>
          <a:chOff x="0" y="0"/>
          <a:chExt cx="0" cy="0"/>
        </a:xfrm>
      </p:grpSpPr>
      <p:sp>
        <p:nvSpPr>
          <p:cNvPr id="8" name="Google Shape;2336;p45">
            <a:extLst>
              <a:ext uri="{FF2B5EF4-FFF2-40B4-BE49-F238E27FC236}">
                <a16:creationId xmlns:a16="http://schemas.microsoft.com/office/drawing/2014/main" id="{7FE19B4D-1569-F99B-81E0-4EE0B27110FD}"/>
              </a:ext>
            </a:extLst>
          </p:cNvPr>
          <p:cNvSpPr txBox="1">
            <a:spLocks noGrp="1"/>
          </p:cNvSpPr>
          <p:nvPr>
            <p:ph type="title"/>
          </p:nvPr>
        </p:nvSpPr>
        <p:spPr>
          <a:xfrm>
            <a:off x="2473024" y="1635041"/>
            <a:ext cx="4197953" cy="2008272"/>
          </a:xfrm>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Planteamiento del problema</a:t>
            </a:r>
            <a:endParaRPr sz="5475" dirty="0"/>
          </a:p>
        </p:txBody>
      </p:sp>
      <p:grpSp>
        <p:nvGrpSpPr>
          <p:cNvPr id="10" name="Google Shape;4766;p64">
            <a:extLst>
              <a:ext uri="{FF2B5EF4-FFF2-40B4-BE49-F238E27FC236}">
                <a16:creationId xmlns:a16="http://schemas.microsoft.com/office/drawing/2014/main" id="{31A27FAC-D9E7-E6FC-7F15-2C693D10C410}"/>
              </a:ext>
            </a:extLst>
          </p:cNvPr>
          <p:cNvGrpSpPr/>
          <p:nvPr/>
        </p:nvGrpSpPr>
        <p:grpSpPr>
          <a:xfrm>
            <a:off x="1261587" y="3274684"/>
            <a:ext cx="2135060" cy="1878047"/>
            <a:chOff x="1260950" y="395850"/>
            <a:chExt cx="5129675" cy="5081400"/>
          </a:xfrm>
        </p:grpSpPr>
        <p:sp>
          <p:nvSpPr>
            <p:cNvPr id="11" name="Google Shape;4767;p64">
              <a:extLst>
                <a:ext uri="{FF2B5EF4-FFF2-40B4-BE49-F238E27FC236}">
                  <a16:creationId xmlns:a16="http://schemas.microsoft.com/office/drawing/2014/main" id="{BF9DBF12-11EE-F9C7-164A-D61588FE5E9F}"/>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2" name="Google Shape;4768;p64">
              <a:extLst>
                <a:ext uri="{FF2B5EF4-FFF2-40B4-BE49-F238E27FC236}">
                  <a16:creationId xmlns:a16="http://schemas.microsoft.com/office/drawing/2014/main" id="{AE462229-1221-2980-7BA3-4F46524CAA9A}"/>
                </a:ext>
              </a:extLst>
            </p:cNvPr>
            <p:cNvSpPr/>
            <p:nvPr/>
          </p:nvSpPr>
          <p:spPr>
            <a:xfrm>
              <a:off x="1297025" y="395900"/>
              <a:ext cx="5022349"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68569" tIns="68569" rIns="68569" bIns="68569" anchor="ctr" anchorCtr="0">
              <a:noAutofit/>
            </a:bodyPr>
            <a:lstStyle/>
            <a:p>
              <a:endParaRPr sz="1050" dirty="0"/>
            </a:p>
          </p:txBody>
        </p:sp>
        <p:sp>
          <p:nvSpPr>
            <p:cNvPr id="13" name="Google Shape;4769;p64">
              <a:extLst>
                <a:ext uri="{FF2B5EF4-FFF2-40B4-BE49-F238E27FC236}">
                  <a16:creationId xmlns:a16="http://schemas.microsoft.com/office/drawing/2014/main" id="{A149C8AE-9204-0D8F-8151-734E74091C4A}"/>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 name="Google Shape;4770;p64">
              <a:extLst>
                <a:ext uri="{FF2B5EF4-FFF2-40B4-BE49-F238E27FC236}">
                  <a16:creationId xmlns:a16="http://schemas.microsoft.com/office/drawing/2014/main" id="{16C0C247-EC7E-27B4-44B9-2B923104A3F6}"/>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 name="Google Shape;4771;p64">
              <a:extLst>
                <a:ext uri="{FF2B5EF4-FFF2-40B4-BE49-F238E27FC236}">
                  <a16:creationId xmlns:a16="http://schemas.microsoft.com/office/drawing/2014/main" id="{1960D848-E571-228D-BFA9-0745605783D4}"/>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6" name="Google Shape;4772;p64">
              <a:extLst>
                <a:ext uri="{FF2B5EF4-FFF2-40B4-BE49-F238E27FC236}">
                  <a16:creationId xmlns:a16="http://schemas.microsoft.com/office/drawing/2014/main" id="{0241D83C-C485-BF45-F2F4-CEEEDE294083}"/>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 name="Google Shape;4773;p64">
              <a:extLst>
                <a:ext uri="{FF2B5EF4-FFF2-40B4-BE49-F238E27FC236}">
                  <a16:creationId xmlns:a16="http://schemas.microsoft.com/office/drawing/2014/main" id="{796B7A0F-05B8-FF22-54CA-7E6237A851FB}"/>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 name="Google Shape;4774;p64">
              <a:extLst>
                <a:ext uri="{FF2B5EF4-FFF2-40B4-BE49-F238E27FC236}">
                  <a16:creationId xmlns:a16="http://schemas.microsoft.com/office/drawing/2014/main" id="{AAF156F9-4CA6-2D4B-C601-087D6F652554}"/>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9" name="Google Shape;4775;p64">
              <a:extLst>
                <a:ext uri="{FF2B5EF4-FFF2-40B4-BE49-F238E27FC236}">
                  <a16:creationId xmlns:a16="http://schemas.microsoft.com/office/drawing/2014/main" id="{6238BBE5-6FBA-054D-FD85-E04D7E5CF00A}"/>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20" name="Google Shape;4776;p64">
              <a:extLst>
                <a:ext uri="{FF2B5EF4-FFF2-40B4-BE49-F238E27FC236}">
                  <a16:creationId xmlns:a16="http://schemas.microsoft.com/office/drawing/2014/main" id="{93BB5B63-70FC-C4A9-680F-BF989FE1784C}"/>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21" name="Google Shape;4777;p64">
              <a:extLst>
                <a:ext uri="{FF2B5EF4-FFF2-40B4-BE49-F238E27FC236}">
                  <a16:creationId xmlns:a16="http://schemas.microsoft.com/office/drawing/2014/main" id="{8A620AE1-3690-61AD-1324-CB120B5E6F81}"/>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68569" tIns="68569" rIns="68569" bIns="68569" anchor="ctr" anchorCtr="0">
              <a:noAutofit/>
            </a:bodyPr>
            <a:lstStyle/>
            <a:p>
              <a:endParaRPr sz="1050"/>
            </a:p>
          </p:txBody>
        </p:sp>
        <p:sp>
          <p:nvSpPr>
            <p:cNvPr id="22" name="Google Shape;4778;p64">
              <a:extLst>
                <a:ext uri="{FF2B5EF4-FFF2-40B4-BE49-F238E27FC236}">
                  <a16:creationId xmlns:a16="http://schemas.microsoft.com/office/drawing/2014/main" id="{861A8F82-4724-F083-C629-F59B9838A49A}"/>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3" name="Google Shape;4779;p64">
              <a:extLst>
                <a:ext uri="{FF2B5EF4-FFF2-40B4-BE49-F238E27FC236}">
                  <a16:creationId xmlns:a16="http://schemas.microsoft.com/office/drawing/2014/main" id="{4DB5E7A6-95C4-B5EC-615C-06D68B4D4848}"/>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24" name="Google Shape;4780;p64">
              <a:extLst>
                <a:ext uri="{FF2B5EF4-FFF2-40B4-BE49-F238E27FC236}">
                  <a16:creationId xmlns:a16="http://schemas.microsoft.com/office/drawing/2014/main" id="{5842803F-7069-38B0-8A48-B7B3B1654AF2}"/>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25" name="Google Shape;4781;p64">
              <a:extLst>
                <a:ext uri="{FF2B5EF4-FFF2-40B4-BE49-F238E27FC236}">
                  <a16:creationId xmlns:a16="http://schemas.microsoft.com/office/drawing/2014/main" id="{4863F28B-293C-53CF-D1FD-8DCC323F0884}"/>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68569" tIns="68569" rIns="68569" bIns="68569" anchor="ctr" anchorCtr="0">
              <a:noAutofit/>
            </a:bodyPr>
            <a:lstStyle/>
            <a:p>
              <a:endParaRPr sz="1050"/>
            </a:p>
          </p:txBody>
        </p:sp>
        <p:sp>
          <p:nvSpPr>
            <p:cNvPr id="26" name="Google Shape;4782;p64">
              <a:extLst>
                <a:ext uri="{FF2B5EF4-FFF2-40B4-BE49-F238E27FC236}">
                  <a16:creationId xmlns:a16="http://schemas.microsoft.com/office/drawing/2014/main" id="{F88EC052-7632-4ADD-CEC2-38BF06581157}"/>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7" name="Google Shape;4783;p64">
              <a:extLst>
                <a:ext uri="{FF2B5EF4-FFF2-40B4-BE49-F238E27FC236}">
                  <a16:creationId xmlns:a16="http://schemas.microsoft.com/office/drawing/2014/main" id="{0E8B3C13-F84C-C81A-8CC1-787113958438}"/>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8" name="Google Shape;4784;p64">
              <a:extLst>
                <a:ext uri="{FF2B5EF4-FFF2-40B4-BE49-F238E27FC236}">
                  <a16:creationId xmlns:a16="http://schemas.microsoft.com/office/drawing/2014/main" id="{1A20814D-AB4D-CD44-D8F0-0E21AF3E67D6}"/>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29" name="Google Shape;4785;p64">
              <a:extLst>
                <a:ext uri="{FF2B5EF4-FFF2-40B4-BE49-F238E27FC236}">
                  <a16:creationId xmlns:a16="http://schemas.microsoft.com/office/drawing/2014/main" id="{3463C256-8EE9-8B15-28FF-58131F0AAE09}"/>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0" name="Google Shape;4786;p64">
              <a:extLst>
                <a:ext uri="{FF2B5EF4-FFF2-40B4-BE49-F238E27FC236}">
                  <a16:creationId xmlns:a16="http://schemas.microsoft.com/office/drawing/2014/main" id="{B5005615-36E5-5967-BD1B-5763641A9797}"/>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1" name="Google Shape;4787;p64">
              <a:extLst>
                <a:ext uri="{FF2B5EF4-FFF2-40B4-BE49-F238E27FC236}">
                  <a16:creationId xmlns:a16="http://schemas.microsoft.com/office/drawing/2014/main" id="{6ED32BB2-5B71-B705-C95A-CF49DAF23DE5}"/>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68569" tIns="68569" rIns="68569" bIns="68569" anchor="ctr" anchorCtr="0">
              <a:noAutofit/>
            </a:bodyPr>
            <a:lstStyle/>
            <a:p>
              <a:endParaRPr sz="1050"/>
            </a:p>
          </p:txBody>
        </p:sp>
        <p:sp>
          <p:nvSpPr>
            <p:cNvPr id="32" name="Google Shape;4788;p64">
              <a:extLst>
                <a:ext uri="{FF2B5EF4-FFF2-40B4-BE49-F238E27FC236}">
                  <a16:creationId xmlns:a16="http://schemas.microsoft.com/office/drawing/2014/main" id="{0203A717-CFC6-039D-30AC-FB85E2AA638F}"/>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3" name="Google Shape;4789;p64">
              <a:extLst>
                <a:ext uri="{FF2B5EF4-FFF2-40B4-BE49-F238E27FC236}">
                  <a16:creationId xmlns:a16="http://schemas.microsoft.com/office/drawing/2014/main" id="{63782E70-1256-21B3-7ABE-7902C4445636}"/>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4" name="Google Shape;4790;p64">
              <a:extLst>
                <a:ext uri="{FF2B5EF4-FFF2-40B4-BE49-F238E27FC236}">
                  <a16:creationId xmlns:a16="http://schemas.microsoft.com/office/drawing/2014/main" id="{8CAF6C51-5347-5C75-E9DC-8E3979D6615E}"/>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5" name="Google Shape;4791;p64">
              <a:extLst>
                <a:ext uri="{FF2B5EF4-FFF2-40B4-BE49-F238E27FC236}">
                  <a16:creationId xmlns:a16="http://schemas.microsoft.com/office/drawing/2014/main" id="{A0E89200-04B2-5181-DEC2-CAE701188C2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36" name="Google Shape;4792;p64">
              <a:extLst>
                <a:ext uri="{FF2B5EF4-FFF2-40B4-BE49-F238E27FC236}">
                  <a16:creationId xmlns:a16="http://schemas.microsoft.com/office/drawing/2014/main" id="{24108180-EC2A-3D46-F504-6A5A6B12C4F2}"/>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37" name="Google Shape;4793;p64">
              <a:extLst>
                <a:ext uri="{FF2B5EF4-FFF2-40B4-BE49-F238E27FC236}">
                  <a16:creationId xmlns:a16="http://schemas.microsoft.com/office/drawing/2014/main" id="{C69B68E5-674B-083F-9199-0B04F223226E}"/>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8" name="Google Shape;4794;p64">
              <a:extLst>
                <a:ext uri="{FF2B5EF4-FFF2-40B4-BE49-F238E27FC236}">
                  <a16:creationId xmlns:a16="http://schemas.microsoft.com/office/drawing/2014/main" id="{EFB4F025-7B5A-E99B-BE11-C8A63BAD23E6}"/>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39" name="Google Shape;4795;p64">
              <a:extLst>
                <a:ext uri="{FF2B5EF4-FFF2-40B4-BE49-F238E27FC236}">
                  <a16:creationId xmlns:a16="http://schemas.microsoft.com/office/drawing/2014/main" id="{FB556249-1156-130C-06AD-A5A0200C5EE4}"/>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0" name="Google Shape;4796;p64">
              <a:extLst>
                <a:ext uri="{FF2B5EF4-FFF2-40B4-BE49-F238E27FC236}">
                  <a16:creationId xmlns:a16="http://schemas.microsoft.com/office/drawing/2014/main" id="{37941268-FE2A-37F0-A517-BDA09DD30FA5}"/>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1" name="Google Shape;4797;p64">
              <a:extLst>
                <a:ext uri="{FF2B5EF4-FFF2-40B4-BE49-F238E27FC236}">
                  <a16:creationId xmlns:a16="http://schemas.microsoft.com/office/drawing/2014/main" id="{8450B76E-6CA6-1768-E3E5-A7C3E039BBC5}"/>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2" name="Google Shape;4798;p64">
              <a:extLst>
                <a:ext uri="{FF2B5EF4-FFF2-40B4-BE49-F238E27FC236}">
                  <a16:creationId xmlns:a16="http://schemas.microsoft.com/office/drawing/2014/main" id="{B884862B-0E50-9D30-63E5-51013CE3876B}"/>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3" name="Google Shape;4799;p64">
              <a:extLst>
                <a:ext uri="{FF2B5EF4-FFF2-40B4-BE49-F238E27FC236}">
                  <a16:creationId xmlns:a16="http://schemas.microsoft.com/office/drawing/2014/main" id="{079E22C0-47CD-C008-01F8-3846DE94BE41}"/>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4" name="Google Shape;4800;p64">
              <a:extLst>
                <a:ext uri="{FF2B5EF4-FFF2-40B4-BE49-F238E27FC236}">
                  <a16:creationId xmlns:a16="http://schemas.microsoft.com/office/drawing/2014/main" id="{5E1CFCA7-4800-6105-A6B6-020500E6AE96}"/>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5" name="Google Shape;4801;p64">
              <a:extLst>
                <a:ext uri="{FF2B5EF4-FFF2-40B4-BE49-F238E27FC236}">
                  <a16:creationId xmlns:a16="http://schemas.microsoft.com/office/drawing/2014/main" id="{F1505E14-C9DA-45B5-BFB8-8FC0A74B00B4}"/>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6" name="Google Shape;4802;p64">
              <a:extLst>
                <a:ext uri="{FF2B5EF4-FFF2-40B4-BE49-F238E27FC236}">
                  <a16:creationId xmlns:a16="http://schemas.microsoft.com/office/drawing/2014/main" id="{0EF3E348-5BAB-C25F-20F9-CD0D93F34142}"/>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7" name="Google Shape;4803;p64">
              <a:extLst>
                <a:ext uri="{FF2B5EF4-FFF2-40B4-BE49-F238E27FC236}">
                  <a16:creationId xmlns:a16="http://schemas.microsoft.com/office/drawing/2014/main" id="{287BFEA0-A484-1BF4-7D57-6C9C2D54486C}"/>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8" name="Google Shape;4804;p64">
              <a:extLst>
                <a:ext uri="{FF2B5EF4-FFF2-40B4-BE49-F238E27FC236}">
                  <a16:creationId xmlns:a16="http://schemas.microsoft.com/office/drawing/2014/main" id="{3447445D-2F0A-8989-B4E1-F70FA6EB16A4}"/>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 name="Google Shape;4805;p64">
              <a:extLst>
                <a:ext uri="{FF2B5EF4-FFF2-40B4-BE49-F238E27FC236}">
                  <a16:creationId xmlns:a16="http://schemas.microsoft.com/office/drawing/2014/main" id="{82AE5611-CB09-F423-971C-7809E46D6DF0}"/>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0" name="Google Shape;4806;p64">
              <a:extLst>
                <a:ext uri="{FF2B5EF4-FFF2-40B4-BE49-F238E27FC236}">
                  <a16:creationId xmlns:a16="http://schemas.microsoft.com/office/drawing/2014/main" id="{7A752137-AAA9-5B87-A2FD-D210A0F0FE73}"/>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 name="Google Shape;4807;p64">
              <a:extLst>
                <a:ext uri="{FF2B5EF4-FFF2-40B4-BE49-F238E27FC236}">
                  <a16:creationId xmlns:a16="http://schemas.microsoft.com/office/drawing/2014/main" id="{C1576E53-1091-A7A8-97B7-9BCA994B85C0}"/>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2" name="Google Shape;4808;p64">
              <a:extLst>
                <a:ext uri="{FF2B5EF4-FFF2-40B4-BE49-F238E27FC236}">
                  <a16:creationId xmlns:a16="http://schemas.microsoft.com/office/drawing/2014/main" id="{E27598D0-B4D8-F4A1-489B-9711B1A056C3}"/>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 name="Google Shape;4809;p64">
              <a:extLst>
                <a:ext uri="{FF2B5EF4-FFF2-40B4-BE49-F238E27FC236}">
                  <a16:creationId xmlns:a16="http://schemas.microsoft.com/office/drawing/2014/main" id="{2EB2DFEA-686E-111E-9CDF-2F764F7B67EA}"/>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 name="Google Shape;4810;p64">
              <a:extLst>
                <a:ext uri="{FF2B5EF4-FFF2-40B4-BE49-F238E27FC236}">
                  <a16:creationId xmlns:a16="http://schemas.microsoft.com/office/drawing/2014/main" id="{3A887944-BB94-99DC-38DD-193F4F5C47BD}"/>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 name="Google Shape;4811;p64">
              <a:extLst>
                <a:ext uri="{FF2B5EF4-FFF2-40B4-BE49-F238E27FC236}">
                  <a16:creationId xmlns:a16="http://schemas.microsoft.com/office/drawing/2014/main" id="{1D045902-D154-D39B-8121-36C6289D04E9}"/>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 name="Google Shape;4812;p64">
              <a:extLst>
                <a:ext uri="{FF2B5EF4-FFF2-40B4-BE49-F238E27FC236}">
                  <a16:creationId xmlns:a16="http://schemas.microsoft.com/office/drawing/2014/main" id="{D2CA6BC4-0458-3644-D34D-0C0301480978}"/>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7" name="Google Shape;4813;p64">
              <a:extLst>
                <a:ext uri="{FF2B5EF4-FFF2-40B4-BE49-F238E27FC236}">
                  <a16:creationId xmlns:a16="http://schemas.microsoft.com/office/drawing/2014/main" id="{7430F1F0-ADA3-8AE5-0B96-D7B811AA94ED}"/>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 name="Google Shape;4814;p64">
              <a:extLst>
                <a:ext uri="{FF2B5EF4-FFF2-40B4-BE49-F238E27FC236}">
                  <a16:creationId xmlns:a16="http://schemas.microsoft.com/office/drawing/2014/main" id="{47B2A9EA-AF1D-8353-BEDE-64E74DA17BC8}"/>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 name="Google Shape;4815;p64">
              <a:extLst>
                <a:ext uri="{FF2B5EF4-FFF2-40B4-BE49-F238E27FC236}">
                  <a16:creationId xmlns:a16="http://schemas.microsoft.com/office/drawing/2014/main" id="{8FDFC9DE-DCF3-2E03-26D5-9F8D8662419E}"/>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 name="Google Shape;4816;p64">
              <a:extLst>
                <a:ext uri="{FF2B5EF4-FFF2-40B4-BE49-F238E27FC236}">
                  <a16:creationId xmlns:a16="http://schemas.microsoft.com/office/drawing/2014/main" id="{8B9DAD0B-910B-2347-0D1D-21EBB77E9B15}"/>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 name="Google Shape;4817;p64">
              <a:extLst>
                <a:ext uri="{FF2B5EF4-FFF2-40B4-BE49-F238E27FC236}">
                  <a16:creationId xmlns:a16="http://schemas.microsoft.com/office/drawing/2014/main" id="{F8712F8B-0BFC-D023-8F1C-1773D968426D}"/>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 name="Google Shape;4818;p64">
              <a:extLst>
                <a:ext uri="{FF2B5EF4-FFF2-40B4-BE49-F238E27FC236}">
                  <a16:creationId xmlns:a16="http://schemas.microsoft.com/office/drawing/2014/main" id="{1974CE16-2BB4-B42B-B447-A3A1569835BB}"/>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 name="Google Shape;4819;p64">
              <a:extLst>
                <a:ext uri="{FF2B5EF4-FFF2-40B4-BE49-F238E27FC236}">
                  <a16:creationId xmlns:a16="http://schemas.microsoft.com/office/drawing/2014/main" id="{148B084E-1071-611E-3746-17107B0F3AA6}"/>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4" name="Google Shape;4820;p64">
              <a:extLst>
                <a:ext uri="{FF2B5EF4-FFF2-40B4-BE49-F238E27FC236}">
                  <a16:creationId xmlns:a16="http://schemas.microsoft.com/office/drawing/2014/main" id="{02A5C40C-D483-4F88-5546-7227F27782CB}"/>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 name="Google Shape;4821;p64">
              <a:extLst>
                <a:ext uri="{FF2B5EF4-FFF2-40B4-BE49-F238E27FC236}">
                  <a16:creationId xmlns:a16="http://schemas.microsoft.com/office/drawing/2014/main" id="{CA7592A5-8200-56D9-052A-93E1EAC89116}"/>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6" name="Google Shape;4822;p64">
              <a:extLst>
                <a:ext uri="{FF2B5EF4-FFF2-40B4-BE49-F238E27FC236}">
                  <a16:creationId xmlns:a16="http://schemas.microsoft.com/office/drawing/2014/main" id="{157C265B-D048-35B9-127B-E0A7043FF5B8}"/>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 name="Google Shape;4823;p64">
              <a:extLst>
                <a:ext uri="{FF2B5EF4-FFF2-40B4-BE49-F238E27FC236}">
                  <a16:creationId xmlns:a16="http://schemas.microsoft.com/office/drawing/2014/main" id="{C3887F1B-B5E4-F021-8DD0-2E4106A3AFB5}"/>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 name="Google Shape;4824;p64">
              <a:extLst>
                <a:ext uri="{FF2B5EF4-FFF2-40B4-BE49-F238E27FC236}">
                  <a16:creationId xmlns:a16="http://schemas.microsoft.com/office/drawing/2014/main" id="{27CD0DCD-2757-2F5B-FF84-45D9BBBDB39E}"/>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0" name="Google Shape;4826;p64">
              <a:extLst>
                <a:ext uri="{FF2B5EF4-FFF2-40B4-BE49-F238E27FC236}">
                  <a16:creationId xmlns:a16="http://schemas.microsoft.com/office/drawing/2014/main" id="{FDF06296-4F50-2511-9C12-9B95B0D66928}"/>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2" name="Google Shape;4828;p64">
              <a:extLst>
                <a:ext uri="{FF2B5EF4-FFF2-40B4-BE49-F238E27FC236}">
                  <a16:creationId xmlns:a16="http://schemas.microsoft.com/office/drawing/2014/main" id="{30665986-221E-EA7F-9E6F-CBB1E94B4494}"/>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3" name="Google Shape;4829;p64">
              <a:extLst>
                <a:ext uri="{FF2B5EF4-FFF2-40B4-BE49-F238E27FC236}">
                  <a16:creationId xmlns:a16="http://schemas.microsoft.com/office/drawing/2014/main" id="{BD0A21FF-31F1-5A34-52C8-409B351D3177}"/>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4" name="Google Shape;4830;p64">
              <a:extLst>
                <a:ext uri="{FF2B5EF4-FFF2-40B4-BE49-F238E27FC236}">
                  <a16:creationId xmlns:a16="http://schemas.microsoft.com/office/drawing/2014/main" id="{80A69E3C-C626-142D-C5C4-31800A782457}"/>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5" name="Google Shape;4831;p64">
              <a:extLst>
                <a:ext uri="{FF2B5EF4-FFF2-40B4-BE49-F238E27FC236}">
                  <a16:creationId xmlns:a16="http://schemas.microsoft.com/office/drawing/2014/main" id="{8777363A-0AB4-4F1D-CB4E-827F16E0648B}"/>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6" name="Google Shape;4832;p64">
              <a:extLst>
                <a:ext uri="{FF2B5EF4-FFF2-40B4-BE49-F238E27FC236}">
                  <a16:creationId xmlns:a16="http://schemas.microsoft.com/office/drawing/2014/main" id="{ECF0DBF7-1131-9EB1-793B-B11445CE39DC}"/>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7" name="Google Shape;4833;p64">
              <a:extLst>
                <a:ext uri="{FF2B5EF4-FFF2-40B4-BE49-F238E27FC236}">
                  <a16:creationId xmlns:a16="http://schemas.microsoft.com/office/drawing/2014/main" id="{30FC8F95-2BD6-9B48-D73F-CDD431E2D584}"/>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78" name="Google Shape;4834;p64">
              <a:extLst>
                <a:ext uri="{FF2B5EF4-FFF2-40B4-BE49-F238E27FC236}">
                  <a16:creationId xmlns:a16="http://schemas.microsoft.com/office/drawing/2014/main" id="{5D805797-D85C-B9BA-556F-383E9D25F1B7}"/>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79" name="Google Shape;4835;p64">
              <a:extLst>
                <a:ext uri="{FF2B5EF4-FFF2-40B4-BE49-F238E27FC236}">
                  <a16:creationId xmlns:a16="http://schemas.microsoft.com/office/drawing/2014/main" id="{1A3FD9AE-3499-4C4C-A8DC-0B9D6E3B699B}"/>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0" name="Google Shape;4836;p64">
              <a:extLst>
                <a:ext uri="{FF2B5EF4-FFF2-40B4-BE49-F238E27FC236}">
                  <a16:creationId xmlns:a16="http://schemas.microsoft.com/office/drawing/2014/main" id="{71EDD63C-12AD-E52E-9E0B-FF241ADDAB3A}"/>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1" name="Google Shape;4837;p64">
              <a:extLst>
                <a:ext uri="{FF2B5EF4-FFF2-40B4-BE49-F238E27FC236}">
                  <a16:creationId xmlns:a16="http://schemas.microsoft.com/office/drawing/2014/main" id="{3C0C513F-A4F4-9B7C-79BA-F891BC3891D8}"/>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2" name="Google Shape;4838;p64">
              <a:extLst>
                <a:ext uri="{FF2B5EF4-FFF2-40B4-BE49-F238E27FC236}">
                  <a16:creationId xmlns:a16="http://schemas.microsoft.com/office/drawing/2014/main" id="{52CD2F45-79A5-B99E-8FAC-12EDA889457C}"/>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3" name="Google Shape;4839;p64">
              <a:extLst>
                <a:ext uri="{FF2B5EF4-FFF2-40B4-BE49-F238E27FC236}">
                  <a16:creationId xmlns:a16="http://schemas.microsoft.com/office/drawing/2014/main" id="{3B3FBC14-90A3-BF91-33EE-7EADADE60818}"/>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4" name="Google Shape;4840;p64">
              <a:extLst>
                <a:ext uri="{FF2B5EF4-FFF2-40B4-BE49-F238E27FC236}">
                  <a16:creationId xmlns:a16="http://schemas.microsoft.com/office/drawing/2014/main" id="{181A79D6-A797-12D2-2854-1F2916386321}"/>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5" name="Google Shape;4841;p64">
              <a:extLst>
                <a:ext uri="{FF2B5EF4-FFF2-40B4-BE49-F238E27FC236}">
                  <a16:creationId xmlns:a16="http://schemas.microsoft.com/office/drawing/2014/main" id="{512DC47D-9E59-A9D8-0CA2-BA0F48A9EC30}"/>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6" name="Google Shape;4842;p64">
              <a:extLst>
                <a:ext uri="{FF2B5EF4-FFF2-40B4-BE49-F238E27FC236}">
                  <a16:creationId xmlns:a16="http://schemas.microsoft.com/office/drawing/2014/main" id="{D3B97081-24E6-4D78-5F01-15874EE82180}"/>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7" name="Google Shape;4843;p64">
              <a:extLst>
                <a:ext uri="{FF2B5EF4-FFF2-40B4-BE49-F238E27FC236}">
                  <a16:creationId xmlns:a16="http://schemas.microsoft.com/office/drawing/2014/main" id="{725E17B4-8375-F370-F205-890665E7CDED}"/>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88" name="Google Shape;4844;p64">
              <a:extLst>
                <a:ext uri="{FF2B5EF4-FFF2-40B4-BE49-F238E27FC236}">
                  <a16:creationId xmlns:a16="http://schemas.microsoft.com/office/drawing/2014/main" id="{B91B695D-E097-0EEC-F6C3-AB20C7EBDA35}"/>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89" name="Google Shape;4845;p64">
              <a:extLst>
                <a:ext uri="{FF2B5EF4-FFF2-40B4-BE49-F238E27FC236}">
                  <a16:creationId xmlns:a16="http://schemas.microsoft.com/office/drawing/2014/main" id="{234F8F88-6708-F4D5-B85C-744AAE40CB34}"/>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0" name="Google Shape;4846;p64">
              <a:extLst>
                <a:ext uri="{FF2B5EF4-FFF2-40B4-BE49-F238E27FC236}">
                  <a16:creationId xmlns:a16="http://schemas.microsoft.com/office/drawing/2014/main" id="{E0235728-5ABC-73FD-74D4-0C2D95084112}"/>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1" name="Google Shape;4847;p64">
              <a:extLst>
                <a:ext uri="{FF2B5EF4-FFF2-40B4-BE49-F238E27FC236}">
                  <a16:creationId xmlns:a16="http://schemas.microsoft.com/office/drawing/2014/main" id="{6CF33CDD-9845-677A-BA91-F12EE68BB0A9}"/>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2" name="Google Shape;4848;p64">
              <a:extLst>
                <a:ext uri="{FF2B5EF4-FFF2-40B4-BE49-F238E27FC236}">
                  <a16:creationId xmlns:a16="http://schemas.microsoft.com/office/drawing/2014/main" id="{626F181F-252F-563D-F4F4-75B4F8087FCA}"/>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3" name="Google Shape;4849;p64">
              <a:extLst>
                <a:ext uri="{FF2B5EF4-FFF2-40B4-BE49-F238E27FC236}">
                  <a16:creationId xmlns:a16="http://schemas.microsoft.com/office/drawing/2014/main" id="{CD9CC82E-8E0D-0E2D-484F-61C575CCFB3C}"/>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4" name="Google Shape;4850;p64">
              <a:extLst>
                <a:ext uri="{FF2B5EF4-FFF2-40B4-BE49-F238E27FC236}">
                  <a16:creationId xmlns:a16="http://schemas.microsoft.com/office/drawing/2014/main" id="{F02CADCE-4CD0-4CD1-048F-2CF9706C0A00}"/>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5" name="Google Shape;4851;p64">
              <a:extLst>
                <a:ext uri="{FF2B5EF4-FFF2-40B4-BE49-F238E27FC236}">
                  <a16:creationId xmlns:a16="http://schemas.microsoft.com/office/drawing/2014/main" id="{80DD978F-5700-FF2E-3927-C81804B29A7B}"/>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6" name="Google Shape;4852;p64">
              <a:extLst>
                <a:ext uri="{FF2B5EF4-FFF2-40B4-BE49-F238E27FC236}">
                  <a16:creationId xmlns:a16="http://schemas.microsoft.com/office/drawing/2014/main" id="{722BCEAB-5FE6-696D-1920-3412496132A8}"/>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97" name="Google Shape;4853;p64">
              <a:extLst>
                <a:ext uri="{FF2B5EF4-FFF2-40B4-BE49-F238E27FC236}">
                  <a16:creationId xmlns:a16="http://schemas.microsoft.com/office/drawing/2014/main" id="{2BB1F4BC-4A17-7C23-8FE9-A41B5AD49EED}"/>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98" name="Google Shape;4854;p64">
              <a:extLst>
                <a:ext uri="{FF2B5EF4-FFF2-40B4-BE49-F238E27FC236}">
                  <a16:creationId xmlns:a16="http://schemas.microsoft.com/office/drawing/2014/main" id="{F39B1ABC-1DED-5805-4391-056FB1683A1C}"/>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99" name="Google Shape;4855;p64">
              <a:extLst>
                <a:ext uri="{FF2B5EF4-FFF2-40B4-BE49-F238E27FC236}">
                  <a16:creationId xmlns:a16="http://schemas.microsoft.com/office/drawing/2014/main" id="{29D80632-FD77-3914-6E90-688C02CE0A97}"/>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0" name="Google Shape;4856;p64">
              <a:extLst>
                <a:ext uri="{FF2B5EF4-FFF2-40B4-BE49-F238E27FC236}">
                  <a16:creationId xmlns:a16="http://schemas.microsoft.com/office/drawing/2014/main" id="{33CB66A0-8916-8406-D390-5D822F12B0DC}"/>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1" name="Google Shape;4857;p64">
              <a:extLst>
                <a:ext uri="{FF2B5EF4-FFF2-40B4-BE49-F238E27FC236}">
                  <a16:creationId xmlns:a16="http://schemas.microsoft.com/office/drawing/2014/main" id="{08EDDD85-892B-51C8-81C4-371DC690D455}"/>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2" name="Google Shape;4858;p64">
              <a:extLst>
                <a:ext uri="{FF2B5EF4-FFF2-40B4-BE49-F238E27FC236}">
                  <a16:creationId xmlns:a16="http://schemas.microsoft.com/office/drawing/2014/main" id="{0B187415-3549-4954-5C6E-18F9A9B0FB9C}"/>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3" name="Google Shape;4859;p64">
              <a:extLst>
                <a:ext uri="{FF2B5EF4-FFF2-40B4-BE49-F238E27FC236}">
                  <a16:creationId xmlns:a16="http://schemas.microsoft.com/office/drawing/2014/main" id="{7D4B9BA1-13A8-A6B6-A896-A5E00E86AA57}"/>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4" name="Google Shape;4860;p64">
              <a:extLst>
                <a:ext uri="{FF2B5EF4-FFF2-40B4-BE49-F238E27FC236}">
                  <a16:creationId xmlns:a16="http://schemas.microsoft.com/office/drawing/2014/main" id="{7F4EC8D3-1F0F-7831-30B2-CB11324F030E}"/>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5" name="Google Shape;4861;p64">
              <a:extLst>
                <a:ext uri="{FF2B5EF4-FFF2-40B4-BE49-F238E27FC236}">
                  <a16:creationId xmlns:a16="http://schemas.microsoft.com/office/drawing/2014/main" id="{68A10F76-3D22-32B7-3CDC-57177D06DB69}"/>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6" name="Google Shape;4862;p64">
              <a:extLst>
                <a:ext uri="{FF2B5EF4-FFF2-40B4-BE49-F238E27FC236}">
                  <a16:creationId xmlns:a16="http://schemas.microsoft.com/office/drawing/2014/main" id="{575E7E03-00B8-85A0-5426-44CDB2D59AB4}"/>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7" name="Google Shape;4863;p64">
              <a:extLst>
                <a:ext uri="{FF2B5EF4-FFF2-40B4-BE49-F238E27FC236}">
                  <a16:creationId xmlns:a16="http://schemas.microsoft.com/office/drawing/2014/main" id="{F9C78410-CDB1-BB0B-F9C9-4F6AB999C74E}"/>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8" name="Google Shape;4864;p64">
              <a:extLst>
                <a:ext uri="{FF2B5EF4-FFF2-40B4-BE49-F238E27FC236}">
                  <a16:creationId xmlns:a16="http://schemas.microsoft.com/office/drawing/2014/main" id="{CDCA31DE-3CEA-D8B5-6535-999212996084}"/>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09" name="Google Shape;4865;p64">
              <a:extLst>
                <a:ext uri="{FF2B5EF4-FFF2-40B4-BE49-F238E27FC236}">
                  <a16:creationId xmlns:a16="http://schemas.microsoft.com/office/drawing/2014/main" id="{29727DEB-8C6C-5414-FACA-9F5531399C16}"/>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0" name="Google Shape;4866;p64">
              <a:extLst>
                <a:ext uri="{FF2B5EF4-FFF2-40B4-BE49-F238E27FC236}">
                  <a16:creationId xmlns:a16="http://schemas.microsoft.com/office/drawing/2014/main" id="{F0421DAC-4CD4-8279-7939-D2FA11DC5B5F}"/>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1" name="Google Shape;4867;p64">
              <a:extLst>
                <a:ext uri="{FF2B5EF4-FFF2-40B4-BE49-F238E27FC236}">
                  <a16:creationId xmlns:a16="http://schemas.microsoft.com/office/drawing/2014/main" id="{24A2A459-8F82-B89E-DED1-5BBC75A18335}"/>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2" name="Google Shape;4868;p64">
              <a:extLst>
                <a:ext uri="{FF2B5EF4-FFF2-40B4-BE49-F238E27FC236}">
                  <a16:creationId xmlns:a16="http://schemas.microsoft.com/office/drawing/2014/main" id="{052EFDA5-1014-50C6-74A9-D35B4B5B4185}"/>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3" name="Google Shape;4869;p64">
              <a:extLst>
                <a:ext uri="{FF2B5EF4-FFF2-40B4-BE49-F238E27FC236}">
                  <a16:creationId xmlns:a16="http://schemas.microsoft.com/office/drawing/2014/main" id="{CC10075B-5B16-4671-2226-3757BA2497BC}"/>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4" name="Google Shape;4870;p64">
              <a:extLst>
                <a:ext uri="{FF2B5EF4-FFF2-40B4-BE49-F238E27FC236}">
                  <a16:creationId xmlns:a16="http://schemas.microsoft.com/office/drawing/2014/main" id="{016D10D8-2F61-7F2D-5515-1C592FF3844B}"/>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5" name="Google Shape;4871;p64">
              <a:extLst>
                <a:ext uri="{FF2B5EF4-FFF2-40B4-BE49-F238E27FC236}">
                  <a16:creationId xmlns:a16="http://schemas.microsoft.com/office/drawing/2014/main" id="{5B1B40AD-2736-DC87-E1A3-79D91BF70F58}"/>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6" name="Google Shape;4872;p64">
              <a:extLst>
                <a:ext uri="{FF2B5EF4-FFF2-40B4-BE49-F238E27FC236}">
                  <a16:creationId xmlns:a16="http://schemas.microsoft.com/office/drawing/2014/main" id="{C43DE75D-290C-DA3C-95DA-13CF9D07878B}"/>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7" name="Google Shape;4873;p64">
              <a:extLst>
                <a:ext uri="{FF2B5EF4-FFF2-40B4-BE49-F238E27FC236}">
                  <a16:creationId xmlns:a16="http://schemas.microsoft.com/office/drawing/2014/main" id="{0EA4C6AF-9E29-9A1D-B725-3478BC845F15}"/>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8" name="Google Shape;4874;p64">
              <a:extLst>
                <a:ext uri="{FF2B5EF4-FFF2-40B4-BE49-F238E27FC236}">
                  <a16:creationId xmlns:a16="http://schemas.microsoft.com/office/drawing/2014/main" id="{BC32AA5E-DFB4-AD1A-E70B-49934D77B842}"/>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19" name="Google Shape;4875;p64">
              <a:extLst>
                <a:ext uri="{FF2B5EF4-FFF2-40B4-BE49-F238E27FC236}">
                  <a16:creationId xmlns:a16="http://schemas.microsoft.com/office/drawing/2014/main" id="{1725E71E-E152-4313-4E04-CCE5393BE1B2}"/>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0" name="Google Shape;4876;p64">
              <a:extLst>
                <a:ext uri="{FF2B5EF4-FFF2-40B4-BE49-F238E27FC236}">
                  <a16:creationId xmlns:a16="http://schemas.microsoft.com/office/drawing/2014/main" id="{88A73C6B-21C6-B5C2-F62B-7ED7775BB38F}"/>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1" name="Google Shape;4877;p64">
              <a:extLst>
                <a:ext uri="{FF2B5EF4-FFF2-40B4-BE49-F238E27FC236}">
                  <a16:creationId xmlns:a16="http://schemas.microsoft.com/office/drawing/2014/main" id="{42CEA783-60D9-F1C7-0756-4359A847802E}"/>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2" name="Google Shape;4878;p64">
              <a:extLst>
                <a:ext uri="{FF2B5EF4-FFF2-40B4-BE49-F238E27FC236}">
                  <a16:creationId xmlns:a16="http://schemas.microsoft.com/office/drawing/2014/main" id="{B4FAE7B2-B1C0-12F9-543A-D04FB1636C7B}"/>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3" name="Google Shape;4879;p64">
              <a:extLst>
                <a:ext uri="{FF2B5EF4-FFF2-40B4-BE49-F238E27FC236}">
                  <a16:creationId xmlns:a16="http://schemas.microsoft.com/office/drawing/2014/main" id="{F670F47B-DA0F-3507-9548-AC104B2CA792}"/>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4" name="Google Shape;4880;p64">
              <a:extLst>
                <a:ext uri="{FF2B5EF4-FFF2-40B4-BE49-F238E27FC236}">
                  <a16:creationId xmlns:a16="http://schemas.microsoft.com/office/drawing/2014/main" id="{AC0F7F86-1746-F3C3-925E-456B9CFB540E}"/>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5" name="Google Shape;4881;p64">
              <a:extLst>
                <a:ext uri="{FF2B5EF4-FFF2-40B4-BE49-F238E27FC236}">
                  <a16:creationId xmlns:a16="http://schemas.microsoft.com/office/drawing/2014/main" id="{0A5302E1-8DED-FE37-CEDF-61A7FE85C907}"/>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6" name="Google Shape;4882;p64">
              <a:extLst>
                <a:ext uri="{FF2B5EF4-FFF2-40B4-BE49-F238E27FC236}">
                  <a16:creationId xmlns:a16="http://schemas.microsoft.com/office/drawing/2014/main" id="{F58C7DCA-DA0E-99D0-CBF9-B24888A8C2DF}"/>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7" name="Google Shape;4883;p64">
              <a:extLst>
                <a:ext uri="{FF2B5EF4-FFF2-40B4-BE49-F238E27FC236}">
                  <a16:creationId xmlns:a16="http://schemas.microsoft.com/office/drawing/2014/main" id="{7F9FF80A-20F7-4E54-CD38-C2D0113551B6}"/>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8" name="Google Shape;4884;p64">
              <a:extLst>
                <a:ext uri="{FF2B5EF4-FFF2-40B4-BE49-F238E27FC236}">
                  <a16:creationId xmlns:a16="http://schemas.microsoft.com/office/drawing/2014/main" id="{02674D40-A35F-E5BC-8573-A9120887E497}"/>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29" name="Google Shape;4885;p64">
              <a:extLst>
                <a:ext uri="{FF2B5EF4-FFF2-40B4-BE49-F238E27FC236}">
                  <a16:creationId xmlns:a16="http://schemas.microsoft.com/office/drawing/2014/main" id="{5960FA72-406B-8E5C-4C12-8BFC4D0D6E64}"/>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0" name="Google Shape;4886;p64">
              <a:extLst>
                <a:ext uri="{FF2B5EF4-FFF2-40B4-BE49-F238E27FC236}">
                  <a16:creationId xmlns:a16="http://schemas.microsoft.com/office/drawing/2014/main" id="{20ED336C-380B-2194-306E-2953BC87C7B0}"/>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1" name="Google Shape;4887;p64">
              <a:extLst>
                <a:ext uri="{FF2B5EF4-FFF2-40B4-BE49-F238E27FC236}">
                  <a16:creationId xmlns:a16="http://schemas.microsoft.com/office/drawing/2014/main" id="{51F38C75-8C4D-9972-B1E2-454BA1CBE4F0}"/>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2" name="Google Shape;4888;p64">
              <a:extLst>
                <a:ext uri="{FF2B5EF4-FFF2-40B4-BE49-F238E27FC236}">
                  <a16:creationId xmlns:a16="http://schemas.microsoft.com/office/drawing/2014/main" id="{7F3F24CE-DFAC-FA35-AAF2-911EB634DD98}"/>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3" name="Google Shape;4889;p64">
              <a:extLst>
                <a:ext uri="{FF2B5EF4-FFF2-40B4-BE49-F238E27FC236}">
                  <a16:creationId xmlns:a16="http://schemas.microsoft.com/office/drawing/2014/main" id="{1207F942-CBEE-B3C1-5BFA-9225B11318A0}"/>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4" name="Google Shape;4890;p64">
              <a:extLst>
                <a:ext uri="{FF2B5EF4-FFF2-40B4-BE49-F238E27FC236}">
                  <a16:creationId xmlns:a16="http://schemas.microsoft.com/office/drawing/2014/main" id="{F6BEC78E-37BA-DF8E-EC5D-5DB73A5E9962}"/>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5" name="Google Shape;4891;p64">
              <a:extLst>
                <a:ext uri="{FF2B5EF4-FFF2-40B4-BE49-F238E27FC236}">
                  <a16:creationId xmlns:a16="http://schemas.microsoft.com/office/drawing/2014/main" id="{C9DFBD44-5394-AE5A-9C63-2E6721C40078}"/>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6" name="Google Shape;4892;p64">
              <a:extLst>
                <a:ext uri="{FF2B5EF4-FFF2-40B4-BE49-F238E27FC236}">
                  <a16:creationId xmlns:a16="http://schemas.microsoft.com/office/drawing/2014/main" id="{6233D433-C4D9-76C6-9857-E336968BD48D}"/>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7" name="Google Shape;4893;p64">
              <a:extLst>
                <a:ext uri="{FF2B5EF4-FFF2-40B4-BE49-F238E27FC236}">
                  <a16:creationId xmlns:a16="http://schemas.microsoft.com/office/drawing/2014/main" id="{E807DCF1-DF9F-3559-D0B5-4B8084A1AC45}"/>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38" name="Google Shape;4894;p64">
              <a:extLst>
                <a:ext uri="{FF2B5EF4-FFF2-40B4-BE49-F238E27FC236}">
                  <a16:creationId xmlns:a16="http://schemas.microsoft.com/office/drawing/2014/main" id="{3E287292-3CF1-6FB8-F54A-1D13A1BD2346}"/>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39" name="Google Shape;4895;p64">
              <a:extLst>
                <a:ext uri="{FF2B5EF4-FFF2-40B4-BE49-F238E27FC236}">
                  <a16:creationId xmlns:a16="http://schemas.microsoft.com/office/drawing/2014/main" id="{DC97DCFB-DFBD-2A22-4A9E-75F66228AAF4}"/>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0" name="Google Shape;4896;p64">
              <a:extLst>
                <a:ext uri="{FF2B5EF4-FFF2-40B4-BE49-F238E27FC236}">
                  <a16:creationId xmlns:a16="http://schemas.microsoft.com/office/drawing/2014/main" id="{36E130A8-829B-371C-F6B6-2145FB8158D4}"/>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1" name="Google Shape;4897;p64">
              <a:extLst>
                <a:ext uri="{FF2B5EF4-FFF2-40B4-BE49-F238E27FC236}">
                  <a16:creationId xmlns:a16="http://schemas.microsoft.com/office/drawing/2014/main" id="{82E189CC-5400-FAA6-32CF-B58CA1D5FCBC}"/>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2" name="Google Shape;4898;p64">
              <a:extLst>
                <a:ext uri="{FF2B5EF4-FFF2-40B4-BE49-F238E27FC236}">
                  <a16:creationId xmlns:a16="http://schemas.microsoft.com/office/drawing/2014/main" id="{E5117564-0FAA-5123-6D03-D345B49F7085}"/>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3" name="Google Shape;4899;p64">
              <a:extLst>
                <a:ext uri="{FF2B5EF4-FFF2-40B4-BE49-F238E27FC236}">
                  <a16:creationId xmlns:a16="http://schemas.microsoft.com/office/drawing/2014/main" id="{AA6F551E-54DB-E670-7E37-462D42368B28}"/>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4" name="Google Shape;4900;p64">
              <a:extLst>
                <a:ext uri="{FF2B5EF4-FFF2-40B4-BE49-F238E27FC236}">
                  <a16:creationId xmlns:a16="http://schemas.microsoft.com/office/drawing/2014/main" id="{63E55583-EDB5-CA01-8A8F-0219BFDE07D9}"/>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5" name="Google Shape;4901;p64">
              <a:extLst>
                <a:ext uri="{FF2B5EF4-FFF2-40B4-BE49-F238E27FC236}">
                  <a16:creationId xmlns:a16="http://schemas.microsoft.com/office/drawing/2014/main" id="{1B3A4E31-C05F-FCFC-30D4-49F320F94D31}"/>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6" name="Google Shape;4902;p64">
              <a:extLst>
                <a:ext uri="{FF2B5EF4-FFF2-40B4-BE49-F238E27FC236}">
                  <a16:creationId xmlns:a16="http://schemas.microsoft.com/office/drawing/2014/main" id="{1579E75E-5823-F1E1-BFDF-33BF7A21843B}"/>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7" name="Google Shape;4903;p64">
              <a:extLst>
                <a:ext uri="{FF2B5EF4-FFF2-40B4-BE49-F238E27FC236}">
                  <a16:creationId xmlns:a16="http://schemas.microsoft.com/office/drawing/2014/main" id="{305AF9C2-F14A-AF38-07FA-7F98A57F6253}"/>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48" name="Google Shape;4904;p64">
              <a:extLst>
                <a:ext uri="{FF2B5EF4-FFF2-40B4-BE49-F238E27FC236}">
                  <a16:creationId xmlns:a16="http://schemas.microsoft.com/office/drawing/2014/main" id="{0A914192-25DA-B7B0-B3E5-7FBA82C6C6C5}"/>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49" name="Google Shape;4905;p64">
              <a:extLst>
                <a:ext uri="{FF2B5EF4-FFF2-40B4-BE49-F238E27FC236}">
                  <a16:creationId xmlns:a16="http://schemas.microsoft.com/office/drawing/2014/main" id="{C233EBD1-179B-BFA7-0336-4035C0D24034}"/>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0" name="Google Shape;4906;p64">
              <a:extLst>
                <a:ext uri="{FF2B5EF4-FFF2-40B4-BE49-F238E27FC236}">
                  <a16:creationId xmlns:a16="http://schemas.microsoft.com/office/drawing/2014/main" id="{2AB4F2F6-653A-CCE2-E4BB-17CE8A0C40C4}"/>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1" name="Google Shape;4907;p64">
              <a:extLst>
                <a:ext uri="{FF2B5EF4-FFF2-40B4-BE49-F238E27FC236}">
                  <a16:creationId xmlns:a16="http://schemas.microsoft.com/office/drawing/2014/main" id="{0CF9205C-0FDD-20E0-EA66-EA515299DFD7}"/>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152" name="Google Shape;4908;p64">
              <a:extLst>
                <a:ext uri="{FF2B5EF4-FFF2-40B4-BE49-F238E27FC236}">
                  <a16:creationId xmlns:a16="http://schemas.microsoft.com/office/drawing/2014/main" id="{E75336AD-2CEC-F897-772C-692221C5D3C9}"/>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3" name="Google Shape;4909;p64">
              <a:extLst>
                <a:ext uri="{FF2B5EF4-FFF2-40B4-BE49-F238E27FC236}">
                  <a16:creationId xmlns:a16="http://schemas.microsoft.com/office/drawing/2014/main" id="{412ACC15-EACB-7D38-A73B-2DE7C5880A06}"/>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4" name="Google Shape;4910;p64">
              <a:extLst>
                <a:ext uri="{FF2B5EF4-FFF2-40B4-BE49-F238E27FC236}">
                  <a16:creationId xmlns:a16="http://schemas.microsoft.com/office/drawing/2014/main" id="{45777DDF-986F-B64F-335A-E52561C7A907}"/>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5" name="Google Shape;4911;p64">
              <a:extLst>
                <a:ext uri="{FF2B5EF4-FFF2-40B4-BE49-F238E27FC236}">
                  <a16:creationId xmlns:a16="http://schemas.microsoft.com/office/drawing/2014/main" id="{BE7044AA-2326-1C8F-871F-07928F8162C6}"/>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6" name="Google Shape;4912;p64">
              <a:extLst>
                <a:ext uri="{FF2B5EF4-FFF2-40B4-BE49-F238E27FC236}">
                  <a16:creationId xmlns:a16="http://schemas.microsoft.com/office/drawing/2014/main" id="{B92ABAD6-5708-5864-FC47-439FE5D0D239}"/>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7" name="Google Shape;4913;p64">
              <a:extLst>
                <a:ext uri="{FF2B5EF4-FFF2-40B4-BE49-F238E27FC236}">
                  <a16:creationId xmlns:a16="http://schemas.microsoft.com/office/drawing/2014/main" id="{B7E2177E-DAB8-065C-98B9-8A2D2EBB77F4}"/>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8" name="Google Shape;4914;p64">
              <a:extLst>
                <a:ext uri="{FF2B5EF4-FFF2-40B4-BE49-F238E27FC236}">
                  <a16:creationId xmlns:a16="http://schemas.microsoft.com/office/drawing/2014/main" id="{EDACB0B2-0F3A-03BA-B2C2-591D13838601}"/>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59" name="Google Shape;4915;p64">
              <a:extLst>
                <a:ext uri="{FF2B5EF4-FFF2-40B4-BE49-F238E27FC236}">
                  <a16:creationId xmlns:a16="http://schemas.microsoft.com/office/drawing/2014/main" id="{25D113F7-EEFE-7A32-F263-99A887FD9ACE}"/>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0" name="Google Shape;4916;p64">
              <a:extLst>
                <a:ext uri="{FF2B5EF4-FFF2-40B4-BE49-F238E27FC236}">
                  <a16:creationId xmlns:a16="http://schemas.microsoft.com/office/drawing/2014/main" id="{F861FC97-2217-85B7-EB8F-8FFB890A854E}"/>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1" name="Google Shape;4917;p64">
              <a:extLst>
                <a:ext uri="{FF2B5EF4-FFF2-40B4-BE49-F238E27FC236}">
                  <a16:creationId xmlns:a16="http://schemas.microsoft.com/office/drawing/2014/main" id="{915C0A61-4A6C-E0CC-4217-026B02DF9D78}"/>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2" name="Google Shape;4918;p64">
              <a:extLst>
                <a:ext uri="{FF2B5EF4-FFF2-40B4-BE49-F238E27FC236}">
                  <a16:creationId xmlns:a16="http://schemas.microsoft.com/office/drawing/2014/main" id="{49EF54BF-6170-34CE-9F6C-01C1B50488F3}"/>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3" name="Google Shape;4919;p64">
              <a:extLst>
                <a:ext uri="{FF2B5EF4-FFF2-40B4-BE49-F238E27FC236}">
                  <a16:creationId xmlns:a16="http://schemas.microsoft.com/office/drawing/2014/main" id="{57E59FCA-B0B3-E4CF-3BAE-CBE730066B65}"/>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4" name="Google Shape;4920;p64">
              <a:extLst>
                <a:ext uri="{FF2B5EF4-FFF2-40B4-BE49-F238E27FC236}">
                  <a16:creationId xmlns:a16="http://schemas.microsoft.com/office/drawing/2014/main" id="{37CF0AFE-5AC9-AAE8-3AA2-141F4420DF08}"/>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5" name="Google Shape;4921;p64">
              <a:extLst>
                <a:ext uri="{FF2B5EF4-FFF2-40B4-BE49-F238E27FC236}">
                  <a16:creationId xmlns:a16="http://schemas.microsoft.com/office/drawing/2014/main" id="{FA7FD1C9-C8A1-0D9B-0A59-AE389F0DD524}"/>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6" name="Google Shape;4922;p64">
              <a:extLst>
                <a:ext uri="{FF2B5EF4-FFF2-40B4-BE49-F238E27FC236}">
                  <a16:creationId xmlns:a16="http://schemas.microsoft.com/office/drawing/2014/main" id="{8F41D881-A0A7-E98D-C5D7-54EA7FB328CA}"/>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7" name="Google Shape;4923;p64">
              <a:extLst>
                <a:ext uri="{FF2B5EF4-FFF2-40B4-BE49-F238E27FC236}">
                  <a16:creationId xmlns:a16="http://schemas.microsoft.com/office/drawing/2014/main" id="{6E9FE6FF-22C8-284D-9EE9-EEEA5B859DC8}"/>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8" name="Google Shape;4924;p64">
              <a:extLst>
                <a:ext uri="{FF2B5EF4-FFF2-40B4-BE49-F238E27FC236}">
                  <a16:creationId xmlns:a16="http://schemas.microsoft.com/office/drawing/2014/main" id="{8DF9ECD2-F248-E40B-9EE0-E4ED0FF7FBFE}"/>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69" name="Google Shape;4925;p64">
              <a:extLst>
                <a:ext uri="{FF2B5EF4-FFF2-40B4-BE49-F238E27FC236}">
                  <a16:creationId xmlns:a16="http://schemas.microsoft.com/office/drawing/2014/main" id="{94EC2634-B903-EA43-16C3-A8D44712FA16}"/>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0" name="Google Shape;4926;p64">
              <a:extLst>
                <a:ext uri="{FF2B5EF4-FFF2-40B4-BE49-F238E27FC236}">
                  <a16:creationId xmlns:a16="http://schemas.microsoft.com/office/drawing/2014/main" id="{DEFB1C37-2B5B-0BFB-14C9-30C45AF526B8}"/>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1" name="Google Shape;4927;p64">
              <a:extLst>
                <a:ext uri="{FF2B5EF4-FFF2-40B4-BE49-F238E27FC236}">
                  <a16:creationId xmlns:a16="http://schemas.microsoft.com/office/drawing/2014/main" id="{816723AC-4353-C8C4-9341-CAD129A29E9A}"/>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2" name="Google Shape;4928;p64">
              <a:extLst>
                <a:ext uri="{FF2B5EF4-FFF2-40B4-BE49-F238E27FC236}">
                  <a16:creationId xmlns:a16="http://schemas.microsoft.com/office/drawing/2014/main" id="{1CF76CB5-267C-8B5D-4205-D7B59BF70055}"/>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3" name="Google Shape;4929;p64">
              <a:extLst>
                <a:ext uri="{FF2B5EF4-FFF2-40B4-BE49-F238E27FC236}">
                  <a16:creationId xmlns:a16="http://schemas.microsoft.com/office/drawing/2014/main" id="{FD77188C-A997-DDCB-1710-A1BDD81C4308}"/>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4" name="Google Shape;4930;p64">
              <a:extLst>
                <a:ext uri="{FF2B5EF4-FFF2-40B4-BE49-F238E27FC236}">
                  <a16:creationId xmlns:a16="http://schemas.microsoft.com/office/drawing/2014/main" id="{8B524A85-DF79-4C5C-0565-EA08D125FBAF}"/>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5" name="Google Shape;4931;p64">
              <a:extLst>
                <a:ext uri="{FF2B5EF4-FFF2-40B4-BE49-F238E27FC236}">
                  <a16:creationId xmlns:a16="http://schemas.microsoft.com/office/drawing/2014/main" id="{12460B94-A786-03DB-964C-D7AB6208BB6A}"/>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6" name="Google Shape;4932;p64">
              <a:extLst>
                <a:ext uri="{FF2B5EF4-FFF2-40B4-BE49-F238E27FC236}">
                  <a16:creationId xmlns:a16="http://schemas.microsoft.com/office/drawing/2014/main" id="{36CF7668-1626-B940-4679-3922B82D4947}"/>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7" name="Google Shape;4933;p64">
              <a:extLst>
                <a:ext uri="{FF2B5EF4-FFF2-40B4-BE49-F238E27FC236}">
                  <a16:creationId xmlns:a16="http://schemas.microsoft.com/office/drawing/2014/main" id="{89FFA6CA-153E-C5A7-4E2D-851041A48845}"/>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8" name="Google Shape;4934;p64">
              <a:extLst>
                <a:ext uri="{FF2B5EF4-FFF2-40B4-BE49-F238E27FC236}">
                  <a16:creationId xmlns:a16="http://schemas.microsoft.com/office/drawing/2014/main" id="{92654423-548A-F3FE-0DB1-FEEC2AA273EE}"/>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79" name="Google Shape;4935;p64">
              <a:extLst>
                <a:ext uri="{FF2B5EF4-FFF2-40B4-BE49-F238E27FC236}">
                  <a16:creationId xmlns:a16="http://schemas.microsoft.com/office/drawing/2014/main" id="{75681166-1793-870B-C03E-B185A8FB8D0B}"/>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0" name="Google Shape;4936;p64">
              <a:extLst>
                <a:ext uri="{FF2B5EF4-FFF2-40B4-BE49-F238E27FC236}">
                  <a16:creationId xmlns:a16="http://schemas.microsoft.com/office/drawing/2014/main" id="{6214A231-3434-8E2A-56B9-C07CC3A89950}"/>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1" name="Google Shape;4937;p64">
              <a:extLst>
                <a:ext uri="{FF2B5EF4-FFF2-40B4-BE49-F238E27FC236}">
                  <a16:creationId xmlns:a16="http://schemas.microsoft.com/office/drawing/2014/main" id="{D0730C1C-310B-F877-C70F-A64F6AAAD341}"/>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2" name="Google Shape;4938;p64">
              <a:extLst>
                <a:ext uri="{FF2B5EF4-FFF2-40B4-BE49-F238E27FC236}">
                  <a16:creationId xmlns:a16="http://schemas.microsoft.com/office/drawing/2014/main" id="{F8E28E6D-7C03-5061-DAEE-FC8D49D615B4}"/>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3" name="Google Shape;4939;p64">
              <a:extLst>
                <a:ext uri="{FF2B5EF4-FFF2-40B4-BE49-F238E27FC236}">
                  <a16:creationId xmlns:a16="http://schemas.microsoft.com/office/drawing/2014/main" id="{03702AE6-E31B-49B0-AE6F-AD69F2BBF5A7}"/>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4" name="Google Shape;4940;p64">
              <a:extLst>
                <a:ext uri="{FF2B5EF4-FFF2-40B4-BE49-F238E27FC236}">
                  <a16:creationId xmlns:a16="http://schemas.microsoft.com/office/drawing/2014/main" id="{6A1299AA-A101-9021-0EE2-4F93B228E61B}"/>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5" name="Google Shape;4941;p64">
              <a:extLst>
                <a:ext uri="{FF2B5EF4-FFF2-40B4-BE49-F238E27FC236}">
                  <a16:creationId xmlns:a16="http://schemas.microsoft.com/office/drawing/2014/main" id="{8CEE9051-446A-FC20-AF35-C18B2228398E}"/>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6" name="Google Shape;4942;p64">
              <a:extLst>
                <a:ext uri="{FF2B5EF4-FFF2-40B4-BE49-F238E27FC236}">
                  <a16:creationId xmlns:a16="http://schemas.microsoft.com/office/drawing/2014/main" id="{B40C9964-931F-4F00-2855-8763B5B7FF44}"/>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7" name="Google Shape;4943;p64">
              <a:extLst>
                <a:ext uri="{FF2B5EF4-FFF2-40B4-BE49-F238E27FC236}">
                  <a16:creationId xmlns:a16="http://schemas.microsoft.com/office/drawing/2014/main" id="{D380680A-419F-BFDA-8C22-7134FD0BA03A}"/>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188" name="Google Shape;4944;p64">
              <a:extLst>
                <a:ext uri="{FF2B5EF4-FFF2-40B4-BE49-F238E27FC236}">
                  <a16:creationId xmlns:a16="http://schemas.microsoft.com/office/drawing/2014/main" id="{C1A9E22D-A8BF-5212-9DE9-B9C73F5CEA25}"/>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grpSp>
      <p:sp>
        <p:nvSpPr>
          <p:cNvPr id="191" name="CuadroTexto 190">
            <a:extLst>
              <a:ext uri="{FF2B5EF4-FFF2-40B4-BE49-F238E27FC236}">
                <a16:creationId xmlns:a16="http://schemas.microsoft.com/office/drawing/2014/main" id="{07B21E98-2E98-5FB1-003C-77D34F21F77F}"/>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5</a:t>
            </a:r>
          </a:p>
        </p:txBody>
      </p:sp>
      <p:pic>
        <p:nvPicPr>
          <p:cNvPr id="192" name="Picture 2">
            <a:extLst>
              <a:ext uri="{FF2B5EF4-FFF2-40B4-BE49-F238E27FC236}">
                <a16:creationId xmlns:a16="http://schemas.microsoft.com/office/drawing/2014/main" id="{8859488A-60C6-5F16-F3CA-4DCD83746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dirty="0"/>
              <a:t>Entendimiento del problema</a:t>
            </a:r>
            <a:endParaRPr dirty="0"/>
          </a:p>
        </p:txBody>
      </p:sp>
      <p:sp>
        <p:nvSpPr>
          <p:cNvPr id="2196" name="Google Shape;2196;p40"/>
          <p:cNvSpPr txBox="1">
            <a:spLocks noGrp="1"/>
          </p:cNvSpPr>
          <p:nvPr>
            <p:ph type="subTitle" idx="1"/>
          </p:nvPr>
        </p:nvSpPr>
        <p:spPr>
          <a:xfrm>
            <a:off x="4908826"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Selección incorrecta</a:t>
            </a:r>
            <a:endParaRPr dirty="0"/>
          </a:p>
        </p:txBody>
      </p:sp>
      <p:sp>
        <p:nvSpPr>
          <p:cNvPr id="2197" name="Google Shape;2197;p40"/>
          <p:cNvSpPr txBox="1">
            <a:spLocks noGrp="1"/>
          </p:cNvSpPr>
          <p:nvPr>
            <p:ph type="subTitle" idx="2"/>
          </p:nvPr>
        </p:nvSpPr>
        <p:spPr>
          <a:xfrm>
            <a:off x="223877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Amplio vocabulario</a:t>
            </a:r>
            <a:endParaRPr dirty="0"/>
          </a:p>
        </p:txBody>
      </p:sp>
      <p:sp>
        <p:nvSpPr>
          <p:cNvPr id="2199" name="Google Shape;2199;p40"/>
          <p:cNvSpPr txBox="1">
            <a:spLocks noGrp="1"/>
          </p:cNvSpPr>
          <p:nvPr>
            <p:ph type="subTitle" idx="4"/>
          </p:nvPr>
        </p:nvSpPr>
        <p:spPr>
          <a:xfrm>
            <a:off x="4788432" y="3060319"/>
            <a:ext cx="2034975" cy="7287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No es el código adecuado al objeto del contrato</a:t>
            </a:r>
            <a:r>
              <a:rPr lang="en" dirty="0"/>
              <a:t> y el servicio suministrado sea incorrecto.</a:t>
            </a:r>
            <a:endParaRPr dirty="0">
              <a:latin typeface="Barlow Semi Condensed"/>
              <a:ea typeface="Barlow Semi Condensed"/>
              <a:cs typeface="Barlow Semi Condensed"/>
              <a:sym typeface="Barlow Semi Condensed"/>
            </a:endParaRPr>
          </a:p>
        </p:txBody>
      </p:sp>
      <p:sp>
        <p:nvSpPr>
          <p:cNvPr id="2200" name="Google Shape;2200;p40"/>
          <p:cNvSpPr txBox="1">
            <a:spLocks noGrp="1"/>
          </p:cNvSpPr>
          <p:nvPr>
            <p:ph type="subTitle" idx="5"/>
          </p:nvPr>
        </p:nvSpPr>
        <p:spPr>
          <a:xfrm>
            <a:off x="2238697" y="2978106"/>
            <a:ext cx="1764900" cy="8637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Barlow Semi Condensed"/>
                <a:ea typeface="Barlow Semi Condensed"/>
                <a:cs typeface="Barlow Semi Condensed"/>
                <a:sym typeface="Barlow Semi Condensed"/>
              </a:rPr>
              <a:t>10,000 CPVs.</a:t>
            </a:r>
          </a:p>
          <a:p>
            <a:pPr marL="0" lvl="0" indent="0" algn="ctr" rtl="0">
              <a:spcBef>
                <a:spcPts val="0"/>
              </a:spcBef>
              <a:spcAft>
                <a:spcPts val="0"/>
              </a:spcAft>
              <a:buNone/>
            </a:pPr>
            <a:r>
              <a:rPr lang="en" dirty="0"/>
              <a:t>15,000 CUCoPs.</a:t>
            </a:r>
            <a:endParaRPr dirty="0">
              <a:latin typeface="Barlow Semi Condensed"/>
              <a:ea typeface="Barlow Semi Condensed"/>
              <a:cs typeface="Barlow Semi Condensed"/>
              <a:sym typeface="Barlow Semi Condensed"/>
            </a:endParaRPr>
          </a:p>
        </p:txBody>
      </p:sp>
      <p:sp>
        <p:nvSpPr>
          <p:cNvPr id="39" name="Google Shape;2197;p40">
            <a:extLst>
              <a:ext uri="{FF2B5EF4-FFF2-40B4-BE49-F238E27FC236}">
                <a16:creationId xmlns:a16="http://schemas.microsoft.com/office/drawing/2014/main" id="{94E11966-3D82-228A-3259-B9E69A5DF23C}"/>
              </a:ext>
            </a:extLst>
          </p:cNvPr>
          <p:cNvSpPr txBox="1">
            <a:spLocks/>
          </p:cNvSpPr>
          <p:nvPr/>
        </p:nvSpPr>
        <p:spPr>
          <a:xfrm>
            <a:off x="2362885" y="959139"/>
            <a:ext cx="4445229" cy="32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s-MX" dirty="0"/>
              <a:t>Asignación del Código al Procedimiento de Contratación</a:t>
            </a:r>
          </a:p>
        </p:txBody>
      </p:sp>
      <p:sp>
        <p:nvSpPr>
          <p:cNvPr id="40" name="Google Shape;14004;p77">
            <a:extLst>
              <a:ext uri="{FF2B5EF4-FFF2-40B4-BE49-F238E27FC236}">
                <a16:creationId xmlns:a16="http://schemas.microsoft.com/office/drawing/2014/main" id="{9B655A4A-C39C-8662-F614-F8F0ABB3244E}"/>
              </a:ext>
            </a:extLst>
          </p:cNvPr>
          <p:cNvSpPr/>
          <p:nvPr/>
        </p:nvSpPr>
        <p:spPr>
          <a:xfrm>
            <a:off x="2933722" y="2002131"/>
            <a:ext cx="508062" cy="4157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3469;p75">
            <a:extLst>
              <a:ext uri="{FF2B5EF4-FFF2-40B4-BE49-F238E27FC236}">
                <a16:creationId xmlns:a16="http://schemas.microsoft.com/office/drawing/2014/main" id="{F422ACA1-781E-AAD0-E772-33FDD6A210B1}"/>
              </a:ext>
            </a:extLst>
          </p:cNvPr>
          <p:cNvGrpSpPr/>
          <p:nvPr/>
        </p:nvGrpSpPr>
        <p:grpSpPr>
          <a:xfrm>
            <a:off x="3173004" y="2179026"/>
            <a:ext cx="96258" cy="125564"/>
            <a:chOff x="-1807408" y="-665711"/>
            <a:chExt cx="230775" cy="367101"/>
          </a:xfrm>
        </p:grpSpPr>
        <p:sp>
          <p:nvSpPr>
            <p:cNvPr id="43" name="Google Shape;13471;p75">
              <a:extLst>
                <a:ext uri="{FF2B5EF4-FFF2-40B4-BE49-F238E27FC236}">
                  <a16:creationId xmlns:a16="http://schemas.microsoft.com/office/drawing/2014/main" id="{609603D5-0F9F-01A2-92AB-9B8E4A48895A}"/>
                </a:ext>
              </a:extLst>
            </p:cNvPr>
            <p:cNvSpPr/>
            <p:nvPr/>
          </p:nvSpPr>
          <p:spPr>
            <a:xfrm>
              <a:off x="-1807408" y="-665711"/>
              <a:ext cx="230775" cy="253451"/>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13472;p75">
              <a:extLst>
                <a:ext uri="{FF2B5EF4-FFF2-40B4-BE49-F238E27FC236}">
                  <a16:creationId xmlns:a16="http://schemas.microsoft.com/office/drawing/2014/main" id="{E10F74EC-006B-AC01-88D9-4345B52D50DE}"/>
                </a:ext>
              </a:extLst>
            </p:cNvPr>
            <p:cNvSpPr/>
            <p:nvPr/>
          </p:nvSpPr>
          <p:spPr>
            <a:xfrm>
              <a:off x="-1739934" y="-383535"/>
              <a:ext cx="88349"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 name="Google Shape;13598;p76">
            <a:extLst>
              <a:ext uri="{FF2B5EF4-FFF2-40B4-BE49-F238E27FC236}">
                <a16:creationId xmlns:a16="http://schemas.microsoft.com/office/drawing/2014/main" id="{5CB2EAB1-3D82-D048-AFCB-0801C713CBC7}"/>
              </a:ext>
            </a:extLst>
          </p:cNvPr>
          <p:cNvGrpSpPr/>
          <p:nvPr/>
        </p:nvGrpSpPr>
        <p:grpSpPr>
          <a:xfrm>
            <a:off x="5595520" y="1940838"/>
            <a:ext cx="420797" cy="415727"/>
            <a:chOff x="-39783425" y="2337925"/>
            <a:chExt cx="275700" cy="318350"/>
          </a:xfrm>
          <a:solidFill>
            <a:srgbClr val="477797"/>
          </a:solidFill>
        </p:grpSpPr>
        <p:sp>
          <p:nvSpPr>
            <p:cNvPr id="46" name="Google Shape;13599;p76">
              <a:extLst>
                <a:ext uri="{FF2B5EF4-FFF2-40B4-BE49-F238E27FC236}">
                  <a16:creationId xmlns:a16="http://schemas.microsoft.com/office/drawing/2014/main" id="{7C8B7659-20C7-FDBE-235E-6BEA72C5B0E5}"/>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600;p76">
              <a:extLst>
                <a:ext uri="{FF2B5EF4-FFF2-40B4-BE49-F238E27FC236}">
                  <a16:creationId xmlns:a16="http://schemas.microsoft.com/office/drawing/2014/main" id="{1019AC60-E783-7E1D-2CB6-E3B644EDDE90}"/>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CuadroTexto 41">
            <a:extLst>
              <a:ext uri="{FF2B5EF4-FFF2-40B4-BE49-F238E27FC236}">
                <a16:creationId xmlns:a16="http://schemas.microsoft.com/office/drawing/2014/main" id="{A7AA7637-3E25-6AB9-3456-94592DD8DEEB}"/>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6</a:t>
            </a:r>
          </a:p>
        </p:txBody>
      </p:sp>
      <p:pic>
        <p:nvPicPr>
          <p:cNvPr id="48" name="Picture 2">
            <a:extLst>
              <a:ext uri="{FF2B5EF4-FFF2-40B4-BE49-F238E27FC236}">
                <a16:creationId xmlns:a16="http://schemas.microsoft.com/office/drawing/2014/main" id="{E74744DA-BD56-FFC0-1237-081EEE872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3" y="392915"/>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21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2473024" y="1635041"/>
            <a:ext cx="4197953" cy="2008272"/>
          </a:xfrm>
          <a:prstGeom prst="rect">
            <a:avLst/>
          </a:prstGeom>
          <a:noFill/>
          <a:ln>
            <a:noFill/>
          </a:ln>
        </p:spPr>
        <p:txBody>
          <a:bodyPr spcFirstLastPara="1" wrap="square" lIns="68569" tIns="68569" rIns="68569" bIns="68569" anchor="ctr" anchorCtr="0">
            <a:noAutofit/>
          </a:bodyPr>
          <a:lstStyle/>
          <a:p>
            <a:pPr>
              <a:lnSpc>
                <a:spcPct val="100000"/>
              </a:lnSpc>
              <a:buClr>
                <a:schemeClr val="dk2"/>
              </a:buClr>
              <a:buFont typeface="Fjalla One"/>
            </a:pPr>
            <a:r>
              <a:rPr lang="en" sz="5475" dirty="0"/>
              <a:t>Objetivos y</a:t>
            </a:r>
            <a:br>
              <a:rPr lang="en" sz="5475" dirty="0"/>
            </a:br>
            <a:r>
              <a:rPr lang="en" sz="5475" dirty="0"/>
              <a:t>Metodología</a:t>
            </a:r>
            <a:endParaRPr sz="5475" dirty="0"/>
          </a:p>
        </p:txBody>
      </p:sp>
      <p:grpSp>
        <p:nvGrpSpPr>
          <p:cNvPr id="472" name="Google Shape;4019;p64">
            <a:extLst>
              <a:ext uri="{FF2B5EF4-FFF2-40B4-BE49-F238E27FC236}">
                <a16:creationId xmlns:a16="http://schemas.microsoft.com/office/drawing/2014/main" id="{54583323-AB5A-858B-4885-9C7AEE634E19}"/>
              </a:ext>
            </a:extLst>
          </p:cNvPr>
          <p:cNvGrpSpPr/>
          <p:nvPr/>
        </p:nvGrpSpPr>
        <p:grpSpPr>
          <a:xfrm>
            <a:off x="603942" y="2919181"/>
            <a:ext cx="1710633" cy="1709970"/>
            <a:chOff x="1744400" y="429725"/>
            <a:chExt cx="4623925" cy="4948200"/>
          </a:xfrm>
        </p:grpSpPr>
        <p:sp>
          <p:nvSpPr>
            <p:cNvPr id="473" name="Google Shape;4020;p64">
              <a:extLst>
                <a:ext uri="{FF2B5EF4-FFF2-40B4-BE49-F238E27FC236}">
                  <a16:creationId xmlns:a16="http://schemas.microsoft.com/office/drawing/2014/main" id="{F80915A0-75A3-A163-4228-4279E327A7AA}"/>
                </a:ext>
              </a:extLst>
            </p:cNvPr>
            <p:cNvSpPr/>
            <p:nvPr/>
          </p:nvSpPr>
          <p:spPr>
            <a:xfrm>
              <a:off x="1744400" y="430000"/>
              <a:ext cx="4623925" cy="4588575"/>
            </a:xfrm>
            <a:custGeom>
              <a:avLst/>
              <a:gdLst/>
              <a:ahLst/>
              <a:cxnLst/>
              <a:rect l="l" t="t" r="r" b="b"/>
              <a:pathLst>
                <a:path w="184957" h="183543" extrusionOk="0">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74" name="Google Shape;4021;p64">
              <a:extLst>
                <a:ext uri="{FF2B5EF4-FFF2-40B4-BE49-F238E27FC236}">
                  <a16:creationId xmlns:a16="http://schemas.microsoft.com/office/drawing/2014/main" id="{23A16D28-0B4B-C8F5-7D71-21B79854765A}"/>
                </a:ext>
              </a:extLst>
            </p:cNvPr>
            <p:cNvSpPr/>
            <p:nvPr/>
          </p:nvSpPr>
          <p:spPr>
            <a:xfrm>
              <a:off x="1899500" y="429725"/>
              <a:ext cx="4282125" cy="4588850"/>
            </a:xfrm>
            <a:custGeom>
              <a:avLst/>
              <a:gdLst/>
              <a:ahLst/>
              <a:cxnLst/>
              <a:rect l="l" t="t" r="r" b="b"/>
              <a:pathLst>
                <a:path w="171285" h="183554" extrusionOk="0">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spcFirstLastPara="1" wrap="square" lIns="68569" tIns="68569" rIns="68569" bIns="68569" anchor="ctr" anchorCtr="0">
              <a:noAutofit/>
            </a:bodyPr>
            <a:lstStyle/>
            <a:p>
              <a:endParaRPr sz="1050"/>
            </a:p>
          </p:txBody>
        </p:sp>
        <p:sp>
          <p:nvSpPr>
            <p:cNvPr id="475" name="Google Shape;4022;p64">
              <a:extLst>
                <a:ext uri="{FF2B5EF4-FFF2-40B4-BE49-F238E27FC236}">
                  <a16:creationId xmlns:a16="http://schemas.microsoft.com/office/drawing/2014/main" id="{8A029E05-70C1-8CB3-80C0-7B2B7A22454E}"/>
                </a:ext>
              </a:extLst>
            </p:cNvPr>
            <p:cNvSpPr/>
            <p:nvPr/>
          </p:nvSpPr>
          <p:spPr>
            <a:xfrm>
              <a:off x="4410775" y="2781675"/>
              <a:ext cx="1750500" cy="1387625"/>
            </a:xfrm>
            <a:custGeom>
              <a:avLst/>
              <a:gdLst/>
              <a:ahLst/>
              <a:cxnLst/>
              <a:rect l="l" t="t" r="r" b="b"/>
              <a:pathLst>
                <a:path w="70020" h="55505" extrusionOk="0">
                  <a:moveTo>
                    <a:pt x="1" y="1"/>
                  </a:moveTo>
                  <a:lnTo>
                    <a:pt x="1" y="55505"/>
                  </a:lnTo>
                  <a:lnTo>
                    <a:pt x="70019" y="55505"/>
                  </a:lnTo>
                  <a:lnTo>
                    <a:pt x="70019" y="3089"/>
                  </a:lnTo>
                  <a:lnTo>
                    <a:pt x="18951" y="3089"/>
                  </a:lnTo>
                  <a:lnTo>
                    <a:pt x="17014"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76" name="Google Shape;4023;p64">
              <a:extLst>
                <a:ext uri="{FF2B5EF4-FFF2-40B4-BE49-F238E27FC236}">
                  <a16:creationId xmlns:a16="http://schemas.microsoft.com/office/drawing/2014/main" id="{839ADC56-6EC7-7038-BA2B-131A20AD5B6A}"/>
                </a:ext>
              </a:extLst>
            </p:cNvPr>
            <p:cNvSpPr/>
            <p:nvPr/>
          </p:nvSpPr>
          <p:spPr>
            <a:xfrm>
              <a:off x="4424125" y="2894675"/>
              <a:ext cx="1725925" cy="1246550"/>
            </a:xfrm>
            <a:custGeom>
              <a:avLst/>
              <a:gdLst/>
              <a:ahLst/>
              <a:cxnLst/>
              <a:rect l="l" t="t" r="r" b="b"/>
              <a:pathLst>
                <a:path w="69037" h="49862" extrusionOk="0">
                  <a:moveTo>
                    <a:pt x="0" y="1"/>
                  </a:moveTo>
                  <a:lnTo>
                    <a:pt x="0" y="49862"/>
                  </a:lnTo>
                  <a:lnTo>
                    <a:pt x="69036" y="49862"/>
                  </a:lnTo>
                  <a:lnTo>
                    <a:pt x="69036"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77" name="Google Shape;4024;p64">
              <a:extLst>
                <a:ext uri="{FF2B5EF4-FFF2-40B4-BE49-F238E27FC236}">
                  <a16:creationId xmlns:a16="http://schemas.microsoft.com/office/drawing/2014/main" id="{3253A0C5-3D50-2F29-B5F1-2DA53802F3D6}"/>
                </a:ext>
              </a:extLst>
            </p:cNvPr>
            <p:cNvSpPr/>
            <p:nvPr/>
          </p:nvSpPr>
          <p:spPr>
            <a:xfrm>
              <a:off x="6118425" y="2900300"/>
              <a:ext cx="26000" cy="749625"/>
            </a:xfrm>
            <a:custGeom>
              <a:avLst/>
              <a:gdLst/>
              <a:ahLst/>
              <a:cxnLst/>
              <a:rect l="l" t="t" r="r" b="b"/>
              <a:pathLst>
                <a:path w="1040" h="29985" extrusionOk="0">
                  <a:moveTo>
                    <a:pt x="1" y="1"/>
                  </a:moveTo>
                  <a:lnTo>
                    <a:pt x="1" y="29984"/>
                  </a:lnTo>
                  <a:lnTo>
                    <a:pt x="1040" y="29984"/>
                  </a:lnTo>
                  <a:lnTo>
                    <a:pt x="1040" y="1"/>
                  </a:ln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478" name="Google Shape;4025;p64">
              <a:extLst>
                <a:ext uri="{FF2B5EF4-FFF2-40B4-BE49-F238E27FC236}">
                  <a16:creationId xmlns:a16="http://schemas.microsoft.com/office/drawing/2014/main" id="{108684C1-B52F-F9FB-930E-B81DF11DA99E}"/>
                </a:ext>
              </a:extLst>
            </p:cNvPr>
            <p:cNvSpPr/>
            <p:nvPr/>
          </p:nvSpPr>
          <p:spPr>
            <a:xfrm>
              <a:off x="6118425" y="3649900"/>
              <a:ext cx="26000" cy="485025"/>
            </a:xfrm>
            <a:custGeom>
              <a:avLst/>
              <a:gdLst/>
              <a:ahLst/>
              <a:cxnLst/>
              <a:rect l="l" t="t" r="r" b="b"/>
              <a:pathLst>
                <a:path w="1040" h="19401" extrusionOk="0">
                  <a:moveTo>
                    <a:pt x="1" y="0"/>
                  </a:moveTo>
                  <a:lnTo>
                    <a:pt x="1" y="19400"/>
                  </a:lnTo>
                  <a:lnTo>
                    <a:pt x="1040" y="19400"/>
                  </a:lnTo>
                  <a:lnTo>
                    <a:pt x="1040" y="0"/>
                  </a:lnTo>
                  <a:close/>
                </a:path>
              </a:pathLst>
            </a:custGeom>
            <a:solidFill>
              <a:srgbClr val="B0B0B0"/>
            </a:solidFill>
            <a:ln>
              <a:noFill/>
            </a:ln>
          </p:spPr>
          <p:txBody>
            <a:bodyPr spcFirstLastPara="1" wrap="square" lIns="68569" tIns="68569" rIns="68569" bIns="68569" anchor="ctr" anchorCtr="0">
              <a:noAutofit/>
            </a:bodyPr>
            <a:lstStyle/>
            <a:p>
              <a:endParaRPr sz="1050"/>
            </a:p>
          </p:txBody>
        </p:sp>
        <p:sp>
          <p:nvSpPr>
            <p:cNvPr id="479" name="Google Shape;4026;p64">
              <a:extLst>
                <a:ext uri="{FF2B5EF4-FFF2-40B4-BE49-F238E27FC236}">
                  <a16:creationId xmlns:a16="http://schemas.microsoft.com/office/drawing/2014/main" id="{B63CC279-16E2-75E6-A3C4-8C48CD22FAAA}"/>
                </a:ext>
              </a:extLst>
            </p:cNvPr>
            <p:cNvSpPr/>
            <p:nvPr/>
          </p:nvSpPr>
          <p:spPr>
            <a:xfrm>
              <a:off x="4417100" y="2877850"/>
              <a:ext cx="1735050" cy="67400"/>
            </a:xfrm>
            <a:custGeom>
              <a:avLst/>
              <a:gdLst/>
              <a:ahLst/>
              <a:cxnLst/>
              <a:rect l="l" t="t" r="r" b="b"/>
              <a:pathLst>
                <a:path w="69402" h="2696" extrusionOk="0">
                  <a:moveTo>
                    <a:pt x="1" y="0"/>
                  </a:moveTo>
                  <a:lnTo>
                    <a:pt x="1" y="2695"/>
                  </a:lnTo>
                  <a:lnTo>
                    <a:pt x="69401" y="2695"/>
                  </a:lnTo>
                  <a:lnTo>
                    <a:pt x="69401"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80" name="Google Shape;4027;p64">
              <a:extLst>
                <a:ext uri="{FF2B5EF4-FFF2-40B4-BE49-F238E27FC236}">
                  <a16:creationId xmlns:a16="http://schemas.microsoft.com/office/drawing/2014/main" id="{93FD30FF-7670-6C19-1ACF-2C3E1B8F59E2}"/>
                </a:ext>
              </a:extLst>
            </p:cNvPr>
            <p:cNvSpPr/>
            <p:nvPr/>
          </p:nvSpPr>
          <p:spPr>
            <a:xfrm>
              <a:off x="4411500" y="2871525"/>
              <a:ext cx="1746975" cy="80050"/>
            </a:xfrm>
            <a:custGeom>
              <a:avLst/>
              <a:gdLst/>
              <a:ahLst/>
              <a:cxnLst/>
              <a:rect l="l" t="t" r="r" b="b"/>
              <a:pathLst>
                <a:path w="69879" h="3202" extrusionOk="0">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81" name="Google Shape;4028;p64">
              <a:extLst>
                <a:ext uri="{FF2B5EF4-FFF2-40B4-BE49-F238E27FC236}">
                  <a16:creationId xmlns:a16="http://schemas.microsoft.com/office/drawing/2014/main" id="{C3AA5667-37BA-7600-29B9-F5CA0062536B}"/>
                </a:ext>
              </a:extLst>
            </p:cNvPr>
            <p:cNvSpPr/>
            <p:nvPr/>
          </p:nvSpPr>
          <p:spPr>
            <a:xfrm>
              <a:off x="4417800" y="2888375"/>
              <a:ext cx="1737850" cy="1258475"/>
            </a:xfrm>
            <a:custGeom>
              <a:avLst/>
              <a:gdLst/>
              <a:ahLst/>
              <a:cxnLst/>
              <a:rect l="l" t="t" r="r" b="b"/>
              <a:pathLst>
                <a:path w="69514" h="50339" extrusionOk="0">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82" name="Google Shape;4029;p64">
              <a:extLst>
                <a:ext uri="{FF2B5EF4-FFF2-40B4-BE49-F238E27FC236}">
                  <a16:creationId xmlns:a16="http://schemas.microsoft.com/office/drawing/2014/main" id="{097DE5A2-5C4C-DF65-4DB4-C11D234EF3B0}"/>
                </a:ext>
              </a:extLst>
            </p:cNvPr>
            <p:cNvSpPr/>
            <p:nvPr/>
          </p:nvSpPr>
          <p:spPr>
            <a:xfrm>
              <a:off x="5191975" y="2989450"/>
              <a:ext cx="141800" cy="21075"/>
            </a:xfrm>
            <a:custGeom>
              <a:avLst/>
              <a:gdLst/>
              <a:ahLst/>
              <a:cxnLst/>
              <a:rect l="l" t="t" r="r" b="b"/>
              <a:pathLst>
                <a:path w="5672" h="843" extrusionOk="0">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483" name="Google Shape;4030;p64">
              <a:extLst>
                <a:ext uri="{FF2B5EF4-FFF2-40B4-BE49-F238E27FC236}">
                  <a16:creationId xmlns:a16="http://schemas.microsoft.com/office/drawing/2014/main" id="{BEFF3667-DDED-ECD9-EF6C-5584A5D54465}"/>
                </a:ext>
              </a:extLst>
            </p:cNvPr>
            <p:cNvSpPr/>
            <p:nvPr/>
          </p:nvSpPr>
          <p:spPr>
            <a:xfrm>
              <a:off x="543340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484" name="Google Shape;4031;p64">
              <a:extLst>
                <a:ext uri="{FF2B5EF4-FFF2-40B4-BE49-F238E27FC236}">
                  <a16:creationId xmlns:a16="http://schemas.microsoft.com/office/drawing/2014/main" id="{E471782C-BD7A-B32D-11B9-1C020698AC36}"/>
                </a:ext>
              </a:extLst>
            </p:cNvPr>
            <p:cNvSpPr/>
            <p:nvPr/>
          </p:nvSpPr>
          <p:spPr>
            <a:xfrm>
              <a:off x="5674850" y="2989450"/>
              <a:ext cx="141800" cy="21075"/>
            </a:xfrm>
            <a:custGeom>
              <a:avLst/>
              <a:gdLst/>
              <a:ahLst/>
              <a:cxnLst/>
              <a:rect l="l" t="t" r="r" b="b"/>
              <a:pathLst>
                <a:path w="5672" h="843" extrusionOk="0">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485" name="Google Shape;4032;p64">
              <a:extLst>
                <a:ext uri="{FF2B5EF4-FFF2-40B4-BE49-F238E27FC236}">
                  <a16:creationId xmlns:a16="http://schemas.microsoft.com/office/drawing/2014/main" id="{E62BAFDA-314B-16FF-ABB3-0B3EB16B2D8D}"/>
                </a:ext>
              </a:extLst>
            </p:cNvPr>
            <p:cNvSpPr/>
            <p:nvPr/>
          </p:nvSpPr>
          <p:spPr>
            <a:xfrm>
              <a:off x="5916300" y="2989450"/>
              <a:ext cx="142500" cy="21075"/>
            </a:xfrm>
            <a:custGeom>
              <a:avLst/>
              <a:gdLst/>
              <a:ahLst/>
              <a:cxnLst/>
              <a:rect l="l" t="t" r="r" b="b"/>
              <a:pathLst>
                <a:path w="5700" h="843" extrusionOk="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486" name="Google Shape;4033;p64">
              <a:extLst>
                <a:ext uri="{FF2B5EF4-FFF2-40B4-BE49-F238E27FC236}">
                  <a16:creationId xmlns:a16="http://schemas.microsoft.com/office/drawing/2014/main" id="{DAADDE8E-103A-134C-29A9-C30763695996}"/>
                </a:ext>
              </a:extLst>
            </p:cNvPr>
            <p:cNvSpPr/>
            <p:nvPr/>
          </p:nvSpPr>
          <p:spPr>
            <a:xfrm>
              <a:off x="577802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87" name="Google Shape;4034;p64">
              <a:extLst>
                <a:ext uri="{FF2B5EF4-FFF2-40B4-BE49-F238E27FC236}">
                  <a16:creationId xmlns:a16="http://schemas.microsoft.com/office/drawing/2014/main" id="{3E011103-9DA1-AEFB-EF2B-B42DE30D3B67}"/>
                </a:ext>
              </a:extLst>
            </p:cNvPr>
            <p:cNvSpPr/>
            <p:nvPr/>
          </p:nvSpPr>
          <p:spPr>
            <a:xfrm>
              <a:off x="5772400" y="3640075"/>
              <a:ext cx="124975" cy="370600"/>
            </a:xfrm>
            <a:custGeom>
              <a:avLst/>
              <a:gdLst/>
              <a:ahLst/>
              <a:cxnLst/>
              <a:rect l="l" t="t" r="r" b="b"/>
              <a:pathLst>
                <a:path w="4999" h="14824" extrusionOk="0">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88" name="Google Shape;4035;p64">
              <a:extLst>
                <a:ext uri="{FF2B5EF4-FFF2-40B4-BE49-F238E27FC236}">
                  <a16:creationId xmlns:a16="http://schemas.microsoft.com/office/drawing/2014/main" id="{7F983D2F-2892-8262-5323-F5870176B3FE}"/>
                </a:ext>
              </a:extLst>
            </p:cNvPr>
            <p:cNvSpPr/>
            <p:nvPr/>
          </p:nvSpPr>
          <p:spPr>
            <a:xfrm>
              <a:off x="5651700" y="3878000"/>
              <a:ext cx="113725" cy="126375"/>
            </a:xfrm>
            <a:custGeom>
              <a:avLst/>
              <a:gdLst/>
              <a:ahLst/>
              <a:cxnLst/>
              <a:rect l="l" t="t" r="r" b="b"/>
              <a:pathLst>
                <a:path w="4549" h="5055" extrusionOk="0">
                  <a:moveTo>
                    <a:pt x="0" y="1"/>
                  </a:moveTo>
                  <a:lnTo>
                    <a:pt x="0" y="5054"/>
                  </a:lnTo>
                  <a:lnTo>
                    <a:pt x="4548" y="5054"/>
                  </a:lnTo>
                  <a:lnTo>
                    <a:pt x="454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89" name="Google Shape;4036;p64">
              <a:extLst>
                <a:ext uri="{FF2B5EF4-FFF2-40B4-BE49-F238E27FC236}">
                  <a16:creationId xmlns:a16="http://schemas.microsoft.com/office/drawing/2014/main" id="{811C8C65-9A97-AD03-9E51-2E5A54F62DC3}"/>
                </a:ext>
              </a:extLst>
            </p:cNvPr>
            <p:cNvSpPr/>
            <p:nvPr/>
          </p:nvSpPr>
          <p:spPr>
            <a:xfrm>
              <a:off x="5646075" y="3872400"/>
              <a:ext cx="124950" cy="138275"/>
            </a:xfrm>
            <a:custGeom>
              <a:avLst/>
              <a:gdLst/>
              <a:ahLst/>
              <a:cxnLst/>
              <a:rect l="l" t="t" r="r" b="b"/>
              <a:pathLst>
                <a:path w="4998" h="5531" extrusionOk="0">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0" name="Google Shape;4037;p64">
              <a:extLst>
                <a:ext uri="{FF2B5EF4-FFF2-40B4-BE49-F238E27FC236}">
                  <a16:creationId xmlns:a16="http://schemas.microsoft.com/office/drawing/2014/main" id="{C73E55B9-692A-EE7D-45D3-0C299A2844EA}"/>
                </a:ext>
              </a:extLst>
            </p:cNvPr>
            <p:cNvSpPr/>
            <p:nvPr/>
          </p:nvSpPr>
          <p:spPr>
            <a:xfrm>
              <a:off x="5525350" y="3171925"/>
              <a:ext cx="113725" cy="832450"/>
            </a:xfrm>
            <a:custGeom>
              <a:avLst/>
              <a:gdLst/>
              <a:ahLst/>
              <a:cxnLst/>
              <a:rect l="l" t="t" r="r" b="b"/>
              <a:pathLst>
                <a:path w="4549" h="33298" extrusionOk="0">
                  <a:moveTo>
                    <a:pt x="1" y="0"/>
                  </a:moveTo>
                  <a:lnTo>
                    <a:pt x="1" y="33297"/>
                  </a:lnTo>
                  <a:lnTo>
                    <a:pt x="4549" y="33297"/>
                  </a:lnTo>
                  <a:lnTo>
                    <a:pt x="454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91" name="Google Shape;4038;p64">
              <a:extLst>
                <a:ext uri="{FF2B5EF4-FFF2-40B4-BE49-F238E27FC236}">
                  <a16:creationId xmlns:a16="http://schemas.microsoft.com/office/drawing/2014/main" id="{D237E7B7-8C38-5BA9-6391-6538A52088C0}"/>
                </a:ext>
              </a:extLst>
            </p:cNvPr>
            <p:cNvSpPr/>
            <p:nvPr/>
          </p:nvSpPr>
          <p:spPr>
            <a:xfrm>
              <a:off x="5519750" y="3166300"/>
              <a:ext cx="124950" cy="844375"/>
            </a:xfrm>
            <a:custGeom>
              <a:avLst/>
              <a:gdLst/>
              <a:ahLst/>
              <a:cxnLst/>
              <a:rect l="l" t="t" r="r" b="b"/>
              <a:pathLst>
                <a:path w="4998" h="33775" extrusionOk="0">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2" name="Google Shape;4039;p64">
              <a:extLst>
                <a:ext uri="{FF2B5EF4-FFF2-40B4-BE49-F238E27FC236}">
                  <a16:creationId xmlns:a16="http://schemas.microsoft.com/office/drawing/2014/main" id="{4CE9EEC1-B53D-0DFF-C0B8-6A78BC7AA1A2}"/>
                </a:ext>
              </a:extLst>
            </p:cNvPr>
            <p:cNvSpPr/>
            <p:nvPr/>
          </p:nvSpPr>
          <p:spPr>
            <a:xfrm>
              <a:off x="5399725" y="3214025"/>
              <a:ext cx="113025" cy="790350"/>
            </a:xfrm>
            <a:custGeom>
              <a:avLst/>
              <a:gdLst/>
              <a:ahLst/>
              <a:cxnLst/>
              <a:rect l="l" t="t" r="r" b="b"/>
              <a:pathLst>
                <a:path w="4521" h="31614" extrusionOk="0">
                  <a:moveTo>
                    <a:pt x="0" y="1"/>
                  </a:moveTo>
                  <a:lnTo>
                    <a:pt x="0" y="31613"/>
                  </a:lnTo>
                  <a:lnTo>
                    <a:pt x="4520" y="31613"/>
                  </a:lnTo>
                  <a:lnTo>
                    <a:pt x="4520"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493" name="Google Shape;4040;p64">
              <a:extLst>
                <a:ext uri="{FF2B5EF4-FFF2-40B4-BE49-F238E27FC236}">
                  <a16:creationId xmlns:a16="http://schemas.microsoft.com/office/drawing/2014/main" id="{D93839CC-D1FC-B625-932C-59753AC644FA}"/>
                </a:ext>
              </a:extLst>
            </p:cNvPr>
            <p:cNvSpPr/>
            <p:nvPr/>
          </p:nvSpPr>
          <p:spPr>
            <a:xfrm>
              <a:off x="5393400" y="3208425"/>
              <a:ext cx="125650" cy="802250"/>
            </a:xfrm>
            <a:custGeom>
              <a:avLst/>
              <a:gdLst/>
              <a:ahLst/>
              <a:cxnLst/>
              <a:rect l="l" t="t" r="r" b="b"/>
              <a:pathLst>
                <a:path w="5026" h="32090" extrusionOk="0">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4" name="Google Shape;4041;p64">
              <a:extLst>
                <a:ext uri="{FF2B5EF4-FFF2-40B4-BE49-F238E27FC236}">
                  <a16:creationId xmlns:a16="http://schemas.microsoft.com/office/drawing/2014/main" id="{D4670EAA-3E4F-A121-154D-2C4107CBF529}"/>
                </a:ext>
              </a:extLst>
            </p:cNvPr>
            <p:cNvSpPr/>
            <p:nvPr/>
          </p:nvSpPr>
          <p:spPr>
            <a:xfrm>
              <a:off x="5273375" y="3646400"/>
              <a:ext cx="113725" cy="357975"/>
            </a:xfrm>
            <a:custGeom>
              <a:avLst/>
              <a:gdLst/>
              <a:ahLst/>
              <a:cxnLst/>
              <a:rect l="l" t="t" r="r" b="b"/>
              <a:pathLst>
                <a:path w="4549" h="14319" extrusionOk="0">
                  <a:moveTo>
                    <a:pt x="1" y="0"/>
                  </a:moveTo>
                  <a:lnTo>
                    <a:pt x="1" y="14318"/>
                  </a:lnTo>
                  <a:lnTo>
                    <a:pt x="4549" y="14318"/>
                  </a:lnTo>
                  <a:lnTo>
                    <a:pt x="454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95" name="Google Shape;4042;p64">
              <a:extLst>
                <a:ext uri="{FF2B5EF4-FFF2-40B4-BE49-F238E27FC236}">
                  <a16:creationId xmlns:a16="http://schemas.microsoft.com/office/drawing/2014/main" id="{47F79C84-80C3-473C-129D-BCC62798D49D}"/>
                </a:ext>
              </a:extLst>
            </p:cNvPr>
            <p:cNvSpPr/>
            <p:nvPr/>
          </p:nvSpPr>
          <p:spPr>
            <a:xfrm>
              <a:off x="5267075" y="3640075"/>
              <a:ext cx="125650" cy="370600"/>
            </a:xfrm>
            <a:custGeom>
              <a:avLst/>
              <a:gdLst/>
              <a:ahLst/>
              <a:cxnLst/>
              <a:rect l="l" t="t" r="r" b="b"/>
              <a:pathLst>
                <a:path w="5026" h="14824" extrusionOk="0">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6" name="Google Shape;4043;p64">
              <a:extLst>
                <a:ext uri="{FF2B5EF4-FFF2-40B4-BE49-F238E27FC236}">
                  <a16:creationId xmlns:a16="http://schemas.microsoft.com/office/drawing/2014/main" id="{49285087-3A58-1DF5-9459-D80BF9596C32}"/>
                </a:ext>
              </a:extLst>
            </p:cNvPr>
            <p:cNvSpPr/>
            <p:nvPr/>
          </p:nvSpPr>
          <p:spPr>
            <a:xfrm>
              <a:off x="5147050" y="3530575"/>
              <a:ext cx="113725" cy="473800"/>
            </a:xfrm>
            <a:custGeom>
              <a:avLst/>
              <a:gdLst/>
              <a:ahLst/>
              <a:cxnLst/>
              <a:rect l="l" t="t" r="r" b="b"/>
              <a:pathLst>
                <a:path w="4549" h="18952" extrusionOk="0">
                  <a:moveTo>
                    <a:pt x="0" y="1"/>
                  </a:moveTo>
                  <a:lnTo>
                    <a:pt x="0" y="18951"/>
                  </a:lnTo>
                  <a:lnTo>
                    <a:pt x="4549" y="18951"/>
                  </a:lnTo>
                  <a:lnTo>
                    <a:pt x="4549"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7" name="Google Shape;4044;p64">
              <a:extLst>
                <a:ext uri="{FF2B5EF4-FFF2-40B4-BE49-F238E27FC236}">
                  <a16:creationId xmlns:a16="http://schemas.microsoft.com/office/drawing/2014/main" id="{010FC97A-6D3F-28DE-3811-42B4376B4878}"/>
                </a:ext>
              </a:extLst>
            </p:cNvPr>
            <p:cNvSpPr/>
            <p:nvPr/>
          </p:nvSpPr>
          <p:spPr>
            <a:xfrm>
              <a:off x="5141425" y="3524275"/>
              <a:ext cx="124975" cy="486400"/>
            </a:xfrm>
            <a:custGeom>
              <a:avLst/>
              <a:gdLst/>
              <a:ahLst/>
              <a:cxnLst/>
              <a:rect l="l" t="t" r="r" b="b"/>
              <a:pathLst>
                <a:path w="4999" h="19456" extrusionOk="0">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498" name="Google Shape;4045;p64">
              <a:extLst>
                <a:ext uri="{FF2B5EF4-FFF2-40B4-BE49-F238E27FC236}">
                  <a16:creationId xmlns:a16="http://schemas.microsoft.com/office/drawing/2014/main" id="{A824D159-B36E-5BD4-A76A-8920738FDB7F}"/>
                </a:ext>
              </a:extLst>
            </p:cNvPr>
            <p:cNvSpPr/>
            <p:nvPr/>
          </p:nvSpPr>
          <p:spPr>
            <a:xfrm>
              <a:off x="5020700" y="3941175"/>
              <a:ext cx="113750" cy="63200"/>
            </a:xfrm>
            <a:custGeom>
              <a:avLst/>
              <a:gdLst/>
              <a:ahLst/>
              <a:cxnLst/>
              <a:rect l="l" t="t" r="r" b="b"/>
              <a:pathLst>
                <a:path w="4550" h="2528" extrusionOk="0">
                  <a:moveTo>
                    <a:pt x="1" y="0"/>
                  </a:moveTo>
                  <a:lnTo>
                    <a:pt x="1" y="2527"/>
                  </a:lnTo>
                  <a:lnTo>
                    <a:pt x="4549" y="2527"/>
                  </a:lnTo>
                  <a:lnTo>
                    <a:pt x="454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499" name="Google Shape;4046;p64">
              <a:extLst>
                <a:ext uri="{FF2B5EF4-FFF2-40B4-BE49-F238E27FC236}">
                  <a16:creationId xmlns:a16="http://schemas.microsoft.com/office/drawing/2014/main" id="{BA715D9A-D46A-E5DF-A7E7-10A6FA76A21B}"/>
                </a:ext>
              </a:extLst>
            </p:cNvPr>
            <p:cNvSpPr/>
            <p:nvPr/>
          </p:nvSpPr>
          <p:spPr>
            <a:xfrm>
              <a:off x="5015100" y="3935550"/>
              <a:ext cx="124950" cy="75125"/>
            </a:xfrm>
            <a:custGeom>
              <a:avLst/>
              <a:gdLst/>
              <a:ahLst/>
              <a:cxnLst/>
              <a:rect l="l" t="t" r="r" b="b"/>
              <a:pathLst>
                <a:path w="4998" h="3005" extrusionOk="0">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0" name="Google Shape;4047;p64">
              <a:extLst>
                <a:ext uri="{FF2B5EF4-FFF2-40B4-BE49-F238E27FC236}">
                  <a16:creationId xmlns:a16="http://schemas.microsoft.com/office/drawing/2014/main" id="{AA5FF691-2341-BFC8-236B-CB0AD5F5C977}"/>
                </a:ext>
              </a:extLst>
            </p:cNvPr>
            <p:cNvSpPr/>
            <p:nvPr/>
          </p:nvSpPr>
          <p:spPr>
            <a:xfrm>
              <a:off x="4894375" y="3878000"/>
              <a:ext cx="113725" cy="126375"/>
            </a:xfrm>
            <a:custGeom>
              <a:avLst/>
              <a:gdLst/>
              <a:ahLst/>
              <a:cxnLst/>
              <a:rect l="l" t="t" r="r" b="b"/>
              <a:pathLst>
                <a:path w="4549" h="5055" extrusionOk="0">
                  <a:moveTo>
                    <a:pt x="0" y="1"/>
                  </a:moveTo>
                  <a:lnTo>
                    <a:pt x="0" y="5054"/>
                  </a:lnTo>
                  <a:lnTo>
                    <a:pt x="4549" y="5054"/>
                  </a:lnTo>
                  <a:lnTo>
                    <a:pt x="454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01" name="Google Shape;4048;p64">
              <a:extLst>
                <a:ext uri="{FF2B5EF4-FFF2-40B4-BE49-F238E27FC236}">
                  <a16:creationId xmlns:a16="http://schemas.microsoft.com/office/drawing/2014/main" id="{6314B85C-E672-DDAA-C00F-33FED5BA1849}"/>
                </a:ext>
              </a:extLst>
            </p:cNvPr>
            <p:cNvSpPr/>
            <p:nvPr/>
          </p:nvSpPr>
          <p:spPr>
            <a:xfrm>
              <a:off x="4888750" y="3872400"/>
              <a:ext cx="125675" cy="138275"/>
            </a:xfrm>
            <a:custGeom>
              <a:avLst/>
              <a:gdLst/>
              <a:ahLst/>
              <a:cxnLst/>
              <a:rect l="l" t="t" r="r" b="b"/>
              <a:pathLst>
                <a:path w="5027" h="5531" extrusionOk="0">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2" name="Google Shape;4049;p64">
              <a:extLst>
                <a:ext uri="{FF2B5EF4-FFF2-40B4-BE49-F238E27FC236}">
                  <a16:creationId xmlns:a16="http://schemas.microsoft.com/office/drawing/2014/main" id="{9EF0DD94-0FD9-48A0-9536-076BB876B65E}"/>
                </a:ext>
              </a:extLst>
            </p:cNvPr>
            <p:cNvSpPr/>
            <p:nvPr/>
          </p:nvSpPr>
          <p:spPr>
            <a:xfrm>
              <a:off x="4768750" y="3646400"/>
              <a:ext cx="113025" cy="357975"/>
            </a:xfrm>
            <a:custGeom>
              <a:avLst/>
              <a:gdLst/>
              <a:ahLst/>
              <a:cxnLst/>
              <a:rect l="l" t="t" r="r" b="b"/>
              <a:pathLst>
                <a:path w="4521" h="14319" extrusionOk="0">
                  <a:moveTo>
                    <a:pt x="0" y="0"/>
                  </a:moveTo>
                  <a:lnTo>
                    <a:pt x="0" y="14318"/>
                  </a:lnTo>
                  <a:lnTo>
                    <a:pt x="4520" y="14318"/>
                  </a:lnTo>
                  <a:lnTo>
                    <a:pt x="4520"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03" name="Google Shape;4050;p64">
              <a:extLst>
                <a:ext uri="{FF2B5EF4-FFF2-40B4-BE49-F238E27FC236}">
                  <a16:creationId xmlns:a16="http://schemas.microsoft.com/office/drawing/2014/main" id="{C5623AF6-77D4-FC26-DEF4-A27B5604A582}"/>
                </a:ext>
              </a:extLst>
            </p:cNvPr>
            <p:cNvSpPr/>
            <p:nvPr/>
          </p:nvSpPr>
          <p:spPr>
            <a:xfrm>
              <a:off x="4762425" y="3640075"/>
              <a:ext cx="125650" cy="370600"/>
            </a:xfrm>
            <a:custGeom>
              <a:avLst/>
              <a:gdLst/>
              <a:ahLst/>
              <a:cxnLst/>
              <a:rect l="l" t="t" r="r" b="b"/>
              <a:pathLst>
                <a:path w="5026" h="14824" extrusionOk="0">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4" name="Google Shape;4051;p64">
              <a:extLst>
                <a:ext uri="{FF2B5EF4-FFF2-40B4-BE49-F238E27FC236}">
                  <a16:creationId xmlns:a16="http://schemas.microsoft.com/office/drawing/2014/main" id="{2B151C28-9172-B3AF-A4BE-DED41E8AAE42}"/>
                </a:ext>
              </a:extLst>
            </p:cNvPr>
            <p:cNvSpPr/>
            <p:nvPr/>
          </p:nvSpPr>
          <p:spPr>
            <a:xfrm>
              <a:off x="4673275" y="3320025"/>
              <a:ext cx="283600" cy="242875"/>
            </a:xfrm>
            <a:custGeom>
              <a:avLst/>
              <a:gdLst/>
              <a:ahLst/>
              <a:cxnLst/>
              <a:rect l="l" t="t" r="r" b="b"/>
              <a:pathLst>
                <a:path w="11344" h="9715" extrusionOk="0">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5" name="Google Shape;4052;p64">
              <a:extLst>
                <a:ext uri="{FF2B5EF4-FFF2-40B4-BE49-F238E27FC236}">
                  <a16:creationId xmlns:a16="http://schemas.microsoft.com/office/drawing/2014/main" id="{24F71405-D6A9-899E-E4EF-DF954D809135}"/>
                </a:ext>
              </a:extLst>
            </p:cNvPr>
            <p:cNvSpPr/>
            <p:nvPr/>
          </p:nvSpPr>
          <p:spPr>
            <a:xfrm>
              <a:off x="4905600" y="3314400"/>
              <a:ext cx="197250" cy="245675"/>
            </a:xfrm>
            <a:custGeom>
              <a:avLst/>
              <a:gdLst/>
              <a:ahLst/>
              <a:cxnLst/>
              <a:rect l="l" t="t" r="r" b="b"/>
              <a:pathLst>
                <a:path w="7890" h="9827" extrusionOk="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6" name="Google Shape;4053;p64">
              <a:extLst>
                <a:ext uri="{FF2B5EF4-FFF2-40B4-BE49-F238E27FC236}">
                  <a16:creationId xmlns:a16="http://schemas.microsoft.com/office/drawing/2014/main" id="{54F715A0-657B-BD7D-271F-0E0EAF864285}"/>
                </a:ext>
              </a:extLst>
            </p:cNvPr>
            <p:cNvSpPr/>
            <p:nvPr/>
          </p:nvSpPr>
          <p:spPr>
            <a:xfrm>
              <a:off x="4789800" y="3086300"/>
              <a:ext cx="361475" cy="386750"/>
            </a:xfrm>
            <a:custGeom>
              <a:avLst/>
              <a:gdLst/>
              <a:ahLst/>
              <a:cxnLst/>
              <a:rect l="l" t="t" r="r" b="b"/>
              <a:pathLst>
                <a:path w="14459" h="15470" extrusionOk="0">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7" name="Google Shape;4054;p64">
              <a:extLst>
                <a:ext uri="{FF2B5EF4-FFF2-40B4-BE49-F238E27FC236}">
                  <a16:creationId xmlns:a16="http://schemas.microsoft.com/office/drawing/2014/main" id="{20DFC985-C8F5-9941-F8BB-10CE8D73875A}"/>
                </a:ext>
              </a:extLst>
            </p:cNvPr>
            <p:cNvSpPr/>
            <p:nvPr/>
          </p:nvSpPr>
          <p:spPr>
            <a:xfrm>
              <a:off x="4797525" y="3210525"/>
              <a:ext cx="228825" cy="228125"/>
            </a:xfrm>
            <a:custGeom>
              <a:avLst/>
              <a:gdLst/>
              <a:ahLst/>
              <a:cxnLst/>
              <a:rect l="l" t="t" r="r" b="b"/>
              <a:pathLst>
                <a:path w="9153" h="9125" extrusionOk="0">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08" name="Google Shape;4055;p64">
              <a:extLst>
                <a:ext uri="{FF2B5EF4-FFF2-40B4-BE49-F238E27FC236}">
                  <a16:creationId xmlns:a16="http://schemas.microsoft.com/office/drawing/2014/main" id="{2672A3B7-539A-6215-4034-CA3D8294A305}"/>
                </a:ext>
              </a:extLst>
            </p:cNvPr>
            <p:cNvSpPr/>
            <p:nvPr/>
          </p:nvSpPr>
          <p:spPr>
            <a:xfrm>
              <a:off x="4793300" y="3206325"/>
              <a:ext cx="237250" cy="236550"/>
            </a:xfrm>
            <a:custGeom>
              <a:avLst/>
              <a:gdLst/>
              <a:ahLst/>
              <a:cxnLst/>
              <a:rect l="l" t="t" r="r" b="b"/>
              <a:pathLst>
                <a:path w="9490" h="9462" extrusionOk="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09" name="Google Shape;4056;p64">
              <a:extLst>
                <a:ext uri="{FF2B5EF4-FFF2-40B4-BE49-F238E27FC236}">
                  <a16:creationId xmlns:a16="http://schemas.microsoft.com/office/drawing/2014/main" id="{A1949476-EC72-9BAB-922A-B3B027470815}"/>
                </a:ext>
              </a:extLst>
            </p:cNvPr>
            <p:cNvSpPr/>
            <p:nvPr/>
          </p:nvSpPr>
          <p:spPr>
            <a:xfrm>
              <a:off x="5243200" y="424227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0" name="Google Shape;4057;p64">
              <a:extLst>
                <a:ext uri="{FF2B5EF4-FFF2-40B4-BE49-F238E27FC236}">
                  <a16:creationId xmlns:a16="http://schemas.microsoft.com/office/drawing/2014/main" id="{7D3C1497-ACAE-4002-8454-B2B673BA5EC1}"/>
                </a:ext>
              </a:extLst>
            </p:cNvPr>
            <p:cNvSpPr/>
            <p:nvPr/>
          </p:nvSpPr>
          <p:spPr>
            <a:xfrm>
              <a:off x="5243200" y="429000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1" name="Google Shape;4058;p64">
              <a:extLst>
                <a:ext uri="{FF2B5EF4-FFF2-40B4-BE49-F238E27FC236}">
                  <a16:creationId xmlns:a16="http://schemas.microsoft.com/office/drawing/2014/main" id="{8AEF9E16-674F-D215-AE05-209FB044BBD9}"/>
                </a:ext>
              </a:extLst>
            </p:cNvPr>
            <p:cNvSpPr/>
            <p:nvPr/>
          </p:nvSpPr>
          <p:spPr>
            <a:xfrm>
              <a:off x="5243200" y="4337025"/>
              <a:ext cx="278675" cy="11950"/>
            </a:xfrm>
            <a:custGeom>
              <a:avLst/>
              <a:gdLst/>
              <a:ahLst/>
              <a:cxnLst/>
              <a:rect l="l" t="t" r="r" b="b"/>
              <a:pathLst>
                <a:path w="11147" h="478" extrusionOk="0">
                  <a:moveTo>
                    <a:pt x="1" y="1"/>
                  </a:moveTo>
                  <a:lnTo>
                    <a:pt x="1" y="478"/>
                  </a:lnTo>
                  <a:lnTo>
                    <a:pt x="11146" y="478"/>
                  </a:lnTo>
                  <a:lnTo>
                    <a:pt x="1114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2" name="Google Shape;4059;p64">
              <a:extLst>
                <a:ext uri="{FF2B5EF4-FFF2-40B4-BE49-F238E27FC236}">
                  <a16:creationId xmlns:a16="http://schemas.microsoft.com/office/drawing/2014/main" id="{454890D2-C602-ACF7-CB1D-15BF2BD37B0F}"/>
                </a:ext>
              </a:extLst>
            </p:cNvPr>
            <p:cNvSpPr/>
            <p:nvPr/>
          </p:nvSpPr>
          <p:spPr>
            <a:xfrm>
              <a:off x="5243200" y="4384750"/>
              <a:ext cx="278675" cy="11250"/>
            </a:xfrm>
            <a:custGeom>
              <a:avLst/>
              <a:gdLst/>
              <a:ahLst/>
              <a:cxnLst/>
              <a:rect l="l" t="t" r="r" b="b"/>
              <a:pathLst>
                <a:path w="11147" h="450" extrusionOk="0">
                  <a:moveTo>
                    <a:pt x="1" y="1"/>
                  </a:moveTo>
                  <a:lnTo>
                    <a:pt x="1" y="450"/>
                  </a:lnTo>
                  <a:lnTo>
                    <a:pt x="11146" y="450"/>
                  </a:lnTo>
                  <a:lnTo>
                    <a:pt x="11146"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3" name="Google Shape;4060;p64">
              <a:extLst>
                <a:ext uri="{FF2B5EF4-FFF2-40B4-BE49-F238E27FC236}">
                  <a16:creationId xmlns:a16="http://schemas.microsoft.com/office/drawing/2014/main" id="{EC741B09-A13D-1030-C12F-FA94DF9850C9}"/>
                </a:ext>
              </a:extLst>
            </p:cNvPr>
            <p:cNvSpPr/>
            <p:nvPr/>
          </p:nvSpPr>
          <p:spPr>
            <a:xfrm>
              <a:off x="5568175" y="3960825"/>
              <a:ext cx="277950" cy="389575"/>
            </a:xfrm>
            <a:custGeom>
              <a:avLst/>
              <a:gdLst/>
              <a:ahLst/>
              <a:cxnLst/>
              <a:rect l="l" t="t" r="r" b="b"/>
              <a:pathLst>
                <a:path w="11118" h="15583" extrusionOk="0">
                  <a:moveTo>
                    <a:pt x="10669" y="1"/>
                  </a:moveTo>
                  <a:lnTo>
                    <a:pt x="10669" y="15105"/>
                  </a:lnTo>
                  <a:lnTo>
                    <a:pt x="0" y="15105"/>
                  </a:lnTo>
                  <a:lnTo>
                    <a:pt x="0" y="15582"/>
                  </a:lnTo>
                  <a:lnTo>
                    <a:pt x="11118" y="15582"/>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4" name="Google Shape;4061;p64">
              <a:extLst>
                <a:ext uri="{FF2B5EF4-FFF2-40B4-BE49-F238E27FC236}">
                  <a16:creationId xmlns:a16="http://schemas.microsoft.com/office/drawing/2014/main" id="{2A1AF8F3-84A5-2832-A974-29C4B84BDA27}"/>
                </a:ext>
              </a:extLst>
            </p:cNvPr>
            <p:cNvSpPr/>
            <p:nvPr/>
          </p:nvSpPr>
          <p:spPr>
            <a:xfrm>
              <a:off x="1997775" y="759600"/>
              <a:ext cx="2480425" cy="1965250"/>
            </a:xfrm>
            <a:custGeom>
              <a:avLst/>
              <a:gdLst/>
              <a:ahLst/>
              <a:cxnLst/>
              <a:rect l="l" t="t" r="r" b="b"/>
              <a:pathLst>
                <a:path w="99217" h="78610" extrusionOk="0">
                  <a:moveTo>
                    <a:pt x="0" y="1"/>
                  </a:moveTo>
                  <a:lnTo>
                    <a:pt x="0" y="78610"/>
                  </a:lnTo>
                  <a:lnTo>
                    <a:pt x="99216" y="78610"/>
                  </a:lnTo>
                  <a:lnTo>
                    <a:pt x="99216" y="4380"/>
                  </a:lnTo>
                  <a:lnTo>
                    <a:pt x="26839" y="4380"/>
                  </a:lnTo>
                  <a:lnTo>
                    <a:pt x="2408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15" name="Google Shape;4062;p64">
              <a:extLst>
                <a:ext uri="{FF2B5EF4-FFF2-40B4-BE49-F238E27FC236}">
                  <a16:creationId xmlns:a16="http://schemas.microsoft.com/office/drawing/2014/main" id="{BBE1D4FD-AC17-B0E9-6827-D49EDC101782}"/>
                </a:ext>
              </a:extLst>
            </p:cNvPr>
            <p:cNvSpPr/>
            <p:nvPr/>
          </p:nvSpPr>
          <p:spPr>
            <a:xfrm>
              <a:off x="2016000" y="918925"/>
              <a:ext cx="2445350" cy="1766625"/>
            </a:xfrm>
            <a:custGeom>
              <a:avLst/>
              <a:gdLst/>
              <a:ahLst/>
              <a:cxnLst/>
              <a:rect l="l" t="t" r="r" b="b"/>
              <a:pathLst>
                <a:path w="97814" h="70665" extrusionOk="0">
                  <a:moveTo>
                    <a:pt x="1" y="1"/>
                  </a:moveTo>
                  <a:lnTo>
                    <a:pt x="1" y="70665"/>
                  </a:lnTo>
                  <a:lnTo>
                    <a:pt x="97813" y="70665"/>
                  </a:lnTo>
                  <a:lnTo>
                    <a:pt x="97813"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16" name="Google Shape;4063;p64">
              <a:extLst>
                <a:ext uri="{FF2B5EF4-FFF2-40B4-BE49-F238E27FC236}">
                  <a16:creationId xmlns:a16="http://schemas.microsoft.com/office/drawing/2014/main" id="{052F9579-7A7E-7241-8AE7-D48ECDB9453D}"/>
                </a:ext>
              </a:extLst>
            </p:cNvPr>
            <p:cNvSpPr/>
            <p:nvPr/>
          </p:nvSpPr>
          <p:spPr>
            <a:xfrm>
              <a:off x="4417100" y="924550"/>
              <a:ext cx="38625" cy="1064750"/>
            </a:xfrm>
            <a:custGeom>
              <a:avLst/>
              <a:gdLst/>
              <a:ahLst/>
              <a:cxnLst/>
              <a:rect l="l" t="t" r="r" b="b"/>
              <a:pathLst>
                <a:path w="1545" h="42590" extrusionOk="0">
                  <a:moveTo>
                    <a:pt x="1" y="0"/>
                  </a:moveTo>
                  <a:lnTo>
                    <a:pt x="1" y="42590"/>
                  </a:lnTo>
                  <a:lnTo>
                    <a:pt x="1545" y="42590"/>
                  </a:lnTo>
                  <a:lnTo>
                    <a:pt x="1545" y="0"/>
                  </a:ln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517" name="Google Shape;4064;p64">
              <a:extLst>
                <a:ext uri="{FF2B5EF4-FFF2-40B4-BE49-F238E27FC236}">
                  <a16:creationId xmlns:a16="http://schemas.microsoft.com/office/drawing/2014/main" id="{A8F7EF5F-0430-25F0-B0C8-FD0C3A9DAF79}"/>
                </a:ext>
              </a:extLst>
            </p:cNvPr>
            <p:cNvSpPr/>
            <p:nvPr/>
          </p:nvSpPr>
          <p:spPr>
            <a:xfrm>
              <a:off x="4417100" y="1989275"/>
              <a:ext cx="38625" cy="689975"/>
            </a:xfrm>
            <a:custGeom>
              <a:avLst/>
              <a:gdLst/>
              <a:ahLst/>
              <a:cxnLst/>
              <a:rect l="l" t="t" r="r" b="b"/>
              <a:pathLst>
                <a:path w="1545" h="27599" extrusionOk="0">
                  <a:moveTo>
                    <a:pt x="1" y="1"/>
                  </a:moveTo>
                  <a:lnTo>
                    <a:pt x="1" y="27598"/>
                  </a:lnTo>
                  <a:lnTo>
                    <a:pt x="1545" y="27598"/>
                  </a:lnTo>
                  <a:lnTo>
                    <a:pt x="1545" y="1"/>
                  </a:lnTo>
                  <a:close/>
                </a:path>
              </a:pathLst>
            </a:custGeom>
            <a:solidFill>
              <a:srgbClr val="B0B0B0"/>
            </a:solidFill>
            <a:ln>
              <a:noFill/>
            </a:ln>
          </p:spPr>
          <p:txBody>
            <a:bodyPr spcFirstLastPara="1" wrap="square" lIns="68569" tIns="68569" rIns="68569" bIns="68569" anchor="ctr" anchorCtr="0">
              <a:noAutofit/>
            </a:bodyPr>
            <a:lstStyle/>
            <a:p>
              <a:endParaRPr sz="1050"/>
            </a:p>
          </p:txBody>
        </p:sp>
        <p:sp>
          <p:nvSpPr>
            <p:cNvPr id="518" name="Google Shape;4065;p64">
              <a:extLst>
                <a:ext uri="{FF2B5EF4-FFF2-40B4-BE49-F238E27FC236}">
                  <a16:creationId xmlns:a16="http://schemas.microsoft.com/office/drawing/2014/main" id="{7CD3FA89-F5DE-27F0-9ABE-0BC2F30A8F6A}"/>
                </a:ext>
              </a:extLst>
            </p:cNvPr>
            <p:cNvSpPr/>
            <p:nvPr/>
          </p:nvSpPr>
          <p:spPr>
            <a:xfrm>
              <a:off x="2006175" y="895050"/>
              <a:ext cx="2458675" cy="96200"/>
            </a:xfrm>
            <a:custGeom>
              <a:avLst/>
              <a:gdLst/>
              <a:ahLst/>
              <a:cxnLst/>
              <a:rect l="l" t="t" r="r" b="b"/>
              <a:pathLst>
                <a:path w="98347" h="3848" extrusionOk="0">
                  <a:moveTo>
                    <a:pt x="1" y="1"/>
                  </a:moveTo>
                  <a:lnTo>
                    <a:pt x="1" y="3847"/>
                  </a:lnTo>
                  <a:lnTo>
                    <a:pt x="98347" y="3847"/>
                  </a:lnTo>
                  <a:lnTo>
                    <a:pt x="98347"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19" name="Google Shape;4066;p64">
              <a:extLst>
                <a:ext uri="{FF2B5EF4-FFF2-40B4-BE49-F238E27FC236}">
                  <a16:creationId xmlns:a16="http://schemas.microsoft.com/office/drawing/2014/main" id="{72DB2B5D-CEEF-96CE-CB92-29DACDB01E4A}"/>
                </a:ext>
              </a:extLst>
            </p:cNvPr>
            <p:cNvSpPr/>
            <p:nvPr/>
          </p:nvSpPr>
          <p:spPr>
            <a:xfrm>
              <a:off x="2000575" y="889450"/>
              <a:ext cx="2469900" cy="107400"/>
            </a:xfrm>
            <a:custGeom>
              <a:avLst/>
              <a:gdLst/>
              <a:ahLst/>
              <a:cxnLst/>
              <a:rect l="l" t="t" r="r" b="b"/>
              <a:pathLst>
                <a:path w="98796" h="4296" extrusionOk="0">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0" name="Google Shape;4067;p64">
              <a:extLst>
                <a:ext uri="{FF2B5EF4-FFF2-40B4-BE49-F238E27FC236}">
                  <a16:creationId xmlns:a16="http://schemas.microsoft.com/office/drawing/2014/main" id="{36749AC1-B7BA-8BFD-A37A-5F583BF1511B}"/>
                </a:ext>
              </a:extLst>
            </p:cNvPr>
            <p:cNvSpPr/>
            <p:nvPr/>
          </p:nvSpPr>
          <p:spPr>
            <a:xfrm>
              <a:off x="2010400" y="913300"/>
              <a:ext cx="2457275" cy="1777875"/>
            </a:xfrm>
            <a:custGeom>
              <a:avLst/>
              <a:gdLst/>
              <a:ahLst/>
              <a:cxnLst/>
              <a:rect l="l" t="t" r="r" b="b"/>
              <a:pathLst>
                <a:path w="98291" h="71115" extrusionOk="0">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1" name="Google Shape;4068;p64">
              <a:extLst>
                <a:ext uri="{FF2B5EF4-FFF2-40B4-BE49-F238E27FC236}">
                  <a16:creationId xmlns:a16="http://schemas.microsoft.com/office/drawing/2014/main" id="{B1F1E2A5-1259-11C7-2BEB-632C5C4D3B1B}"/>
                </a:ext>
              </a:extLst>
            </p:cNvPr>
            <p:cNvSpPr/>
            <p:nvPr/>
          </p:nvSpPr>
          <p:spPr>
            <a:xfrm>
              <a:off x="3103900" y="1053675"/>
              <a:ext cx="201475" cy="30225"/>
            </a:xfrm>
            <a:custGeom>
              <a:avLst/>
              <a:gdLst/>
              <a:ahLst/>
              <a:cxnLst/>
              <a:rect l="l" t="t" r="r" b="b"/>
              <a:pathLst>
                <a:path w="8059" h="1209" extrusionOk="0">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522" name="Google Shape;4069;p64">
              <a:extLst>
                <a:ext uri="{FF2B5EF4-FFF2-40B4-BE49-F238E27FC236}">
                  <a16:creationId xmlns:a16="http://schemas.microsoft.com/office/drawing/2014/main" id="{2555C151-30CF-B46D-0F0B-0BF28C6FC7CE}"/>
                </a:ext>
              </a:extLst>
            </p:cNvPr>
            <p:cNvSpPr/>
            <p:nvPr/>
          </p:nvSpPr>
          <p:spPr>
            <a:xfrm>
              <a:off x="3446425" y="1053675"/>
              <a:ext cx="200750" cy="30225"/>
            </a:xfrm>
            <a:custGeom>
              <a:avLst/>
              <a:gdLst/>
              <a:ahLst/>
              <a:cxnLst/>
              <a:rect l="l" t="t" r="r" b="b"/>
              <a:pathLst>
                <a:path w="8030" h="1209" extrusionOk="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523" name="Google Shape;4070;p64">
              <a:extLst>
                <a:ext uri="{FF2B5EF4-FFF2-40B4-BE49-F238E27FC236}">
                  <a16:creationId xmlns:a16="http://schemas.microsoft.com/office/drawing/2014/main" id="{1147323B-FBFC-09DE-3128-2E2C236958D4}"/>
                </a:ext>
              </a:extLst>
            </p:cNvPr>
            <p:cNvSpPr/>
            <p:nvPr/>
          </p:nvSpPr>
          <p:spPr>
            <a:xfrm>
              <a:off x="3788225" y="1053675"/>
              <a:ext cx="201475" cy="30225"/>
            </a:xfrm>
            <a:custGeom>
              <a:avLst/>
              <a:gdLst/>
              <a:ahLst/>
              <a:cxnLst/>
              <a:rect l="l" t="t" r="r" b="b"/>
              <a:pathLst>
                <a:path w="8059" h="1209" extrusionOk="0">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524" name="Google Shape;4071;p64">
              <a:extLst>
                <a:ext uri="{FF2B5EF4-FFF2-40B4-BE49-F238E27FC236}">
                  <a16:creationId xmlns:a16="http://schemas.microsoft.com/office/drawing/2014/main" id="{8F49F619-3F4C-9B18-C94B-CDF96E02C345}"/>
                </a:ext>
              </a:extLst>
            </p:cNvPr>
            <p:cNvSpPr/>
            <p:nvPr/>
          </p:nvSpPr>
          <p:spPr>
            <a:xfrm>
              <a:off x="4130750" y="1053675"/>
              <a:ext cx="201450" cy="30225"/>
            </a:xfrm>
            <a:custGeom>
              <a:avLst/>
              <a:gdLst/>
              <a:ahLst/>
              <a:cxnLst/>
              <a:rect l="l" t="t" r="r" b="b"/>
              <a:pathLst>
                <a:path w="8058" h="1209" extrusionOk="0">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spcFirstLastPara="1" wrap="square" lIns="68569" tIns="68569" rIns="68569" bIns="68569" anchor="ctr" anchorCtr="0">
              <a:noAutofit/>
            </a:bodyPr>
            <a:lstStyle/>
            <a:p>
              <a:endParaRPr sz="1050"/>
            </a:p>
          </p:txBody>
        </p:sp>
        <p:sp>
          <p:nvSpPr>
            <p:cNvPr id="525" name="Google Shape;4072;p64">
              <a:extLst>
                <a:ext uri="{FF2B5EF4-FFF2-40B4-BE49-F238E27FC236}">
                  <a16:creationId xmlns:a16="http://schemas.microsoft.com/office/drawing/2014/main" id="{DA9D9DEA-62AB-3C85-DA8B-A17E72F4239C}"/>
                </a:ext>
              </a:extLst>
            </p:cNvPr>
            <p:cNvSpPr/>
            <p:nvPr/>
          </p:nvSpPr>
          <p:spPr>
            <a:xfrm>
              <a:off x="2149375" y="1931025"/>
              <a:ext cx="2203175" cy="5625"/>
            </a:xfrm>
            <a:custGeom>
              <a:avLst/>
              <a:gdLst/>
              <a:ahLst/>
              <a:cxnLst/>
              <a:rect l="l" t="t" r="r" b="b"/>
              <a:pathLst>
                <a:path w="88127" h="225" extrusionOk="0">
                  <a:moveTo>
                    <a:pt x="0" y="0"/>
                  </a:moveTo>
                  <a:lnTo>
                    <a:pt x="0" y="225"/>
                  </a:lnTo>
                  <a:lnTo>
                    <a:pt x="88127" y="225"/>
                  </a:lnTo>
                  <a:lnTo>
                    <a:pt x="88127"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6" name="Google Shape;4073;p64">
              <a:extLst>
                <a:ext uri="{FF2B5EF4-FFF2-40B4-BE49-F238E27FC236}">
                  <a16:creationId xmlns:a16="http://schemas.microsoft.com/office/drawing/2014/main" id="{C938CDF7-D625-81EC-2989-FE5B1AE73ED7}"/>
                </a:ext>
              </a:extLst>
            </p:cNvPr>
            <p:cNvSpPr/>
            <p:nvPr/>
          </p:nvSpPr>
          <p:spPr>
            <a:xfrm>
              <a:off x="21465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7" name="Google Shape;4074;p64">
              <a:extLst>
                <a:ext uri="{FF2B5EF4-FFF2-40B4-BE49-F238E27FC236}">
                  <a16:creationId xmlns:a16="http://schemas.microsoft.com/office/drawing/2014/main" id="{99C6B287-1AF3-E09B-A2F6-5500B899E80A}"/>
                </a:ext>
              </a:extLst>
            </p:cNvPr>
            <p:cNvSpPr/>
            <p:nvPr/>
          </p:nvSpPr>
          <p:spPr>
            <a:xfrm>
              <a:off x="24217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8" name="Google Shape;4075;p64">
              <a:extLst>
                <a:ext uri="{FF2B5EF4-FFF2-40B4-BE49-F238E27FC236}">
                  <a16:creationId xmlns:a16="http://schemas.microsoft.com/office/drawing/2014/main" id="{5DD3437B-5A39-1FE4-AB78-809006E330B0}"/>
                </a:ext>
              </a:extLst>
            </p:cNvPr>
            <p:cNvSpPr/>
            <p:nvPr/>
          </p:nvSpPr>
          <p:spPr>
            <a:xfrm>
              <a:off x="26975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29" name="Google Shape;4076;p64">
              <a:extLst>
                <a:ext uri="{FF2B5EF4-FFF2-40B4-BE49-F238E27FC236}">
                  <a16:creationId xmlns:a16="http://schemas.microsoft.com/office/drawing/2014/main" id="{1742FED2-F6F9-3B1C-B7BE-99A615518E08}"/>
                </a:ext>
              </a:extLst>
            </p:cNvPr>
            <p:cNvSpPr/>
            <p:nvPr/>
          </p:nvSpPr>
          <p:spPr>
            <a:xfrm>
              <a:off x="29726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0" name="Google Shape;4077;p64">
              <a:extLst>
                <a:ext uri="{FF2B5EF4-FFF2-40B4-BE49-F238E27FC236}">
                  <a16:creationId xmlns:a16="http://schemas.microsoft.com/office/drawing/2014/main" id="{3ECD5ED2-1E8D-7C51-0920-24E3AAF4694E}"/>
                </a:ext>
              </a:extLst>
            </p:cNvPr>
            <p:cNvSpPr/>
            <p:nvPr/>
          </p:nvSpPr>
          <p:spPr>
            <a:xfrm>
              <a:off x="32478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1" name="Google Shape;4078;p64">
              <a:extLst>
                <a:ext uri="{FF2B5EF4-FFF2-40B4-BE49-F238E27FC236}">
                  <a16:creationId xmlns:a16="http://schemas.microsoft.com/office/drawing/2014/main" id="{E5465047-60C8-6CA4-248A-26D5289DBEC6}"/>
                </a:ext>
              </a:extLst>
            </p:cNvPr>
            <p:cNvSpPr/>
            <p:nvPr/>
          </p:nvSpPr>
          <p:spPr>
            <a:xfrm>
              <a:off x="3523625"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2" name="Google Shape;4079;p64">
              <a:extLst>
                <a:ext uri="{FF2B5EF4-FFF2-40B4-BE49-F238E27FC236}">
                  <a16:creationId xmlns:a16="http://schemas.microsoft.com/office/drawing/2014/main" id="{4EC15EFE-3D75-C238-3EAD-3BA00FA5A9EB}"/>
                </a:ext>
              </a:extLst>
            </p:cNvPr>
            <p:cNvSpPr/>
            <p:nvPr/>
          </p:nvSpPr>
          <p:spPr>
            <a:xfrm>
              <a:off x="3798750" y="1916975"/>
              <a:ext cx="5650" cy="16875"/>
            </a:xfrm>
            <a:custGeom>
              <a:avLst/>
              <a:gdLst/>
              <a:ahLst/>
              <a:cxnLst/>
              <a:rect l="l" t="t" r="r" b="b"/>
              <a:pathLst>
                <a:path w="226" h="675" extrusionOk="0">
                  <a:moveTo>
                    <a:pt x="1" y="1"/>
                  </a:moveTo>
                  <a:lnTo>
                    <a:pt x="1"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3" name="Google Shape;4080;p64">
              <a:extLst>
                <a:ext uri="{FF2B5EF4-FFF2-40B4-BE49-F238E27FC236}">
                  <a16:creationId xmlns:a16="http://schemas.microsoft.com/office/drawing/2014/main" id="{B5E0FE01-6E4F-556B-49FB-DC8E051FA6DF}"/>
                </a:ext>
              </a:extLst>
            </p:cNvPr>
            <p:cNvSpPr/>
            <p:nvPr/>
          </p:nvSpPr>
          <p:spPr>
            <a:xfrm>
              <a:off x="4073900" y="1916975"/>
              <a:ext cx="6325" cy="16875"/>
            </a:xfrm>
            <a:custGeom>
              <a:avLst/>
              <a:gdLst/>
              <a:ahLst/>
              <a:cxnLst/>
              <a:rect l="l" t="t" r="r" b="b"/>
              <a:pathLst>
                <a:path w="253" h="675" extrusionOk="0">
                  <a:moveTo>
                    <a:pt x="0" y="1"/>
                  </a:moveTo>
                  <a:lnTo>
                    <a:pt x="0" y="675"/>
                  </a:lnTo>
                  <a:lnTo>
                    <a:pt x="253" y="675"/>
                  </a:lnTo>
                  <a:lnTo>
                    <a:pt x="25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4" name="Google Shape;4081;p64">
              <a:extLst>
                <a:ext uri="{FF2B5EF4-FFF2-40B4-BE49-F238E27FC236}">
                  <a16:creationId xmlns:a16="http://schemas.microsoft.com/office/drawing/2014/main" id="{F0254BB7-38C5-F9D1-D153-06AEF1990D88}"/>
                </a:ext>
              </a:extLst>
            </p:cNvPr>
            <p:cNvSpPr/>
            <p:nvPr/>
          </p:nvSpPr>
          <p:spPr>
            <a:xfrm>
              <a:off x="4349725" y="1916975"/>
              <a:ext cx="5650" cy="16875"/>
            </a:xfrm>
            <a:custGeom>
              <a:avLst/>
              <a:gdLst/>
              <a:ahLst/>
              <a:cxnLst/>
              <a:rect l="l" t="t" r="r" b="b"/>
              <a:pathLst>
                <a:path w="226" h="675" extrusionOk="0">
                  <a:moveTo>
                    <a:pt x="0" y="1"/>
                  </a:moveTo>
                  <a:lnTo>
                    <a:pt x="0" y="675"/>
                  </a:lnTo>
                  <a:lnTo>
                    <a:pt x="225" y="675"/>
                  </a:lnTo>
                  <a:lnTo>
                    <a:pt x="22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5" name="Google Shape;4082;p64">
              <a:extLst>
                <a:ext uri="{FF2B5EF4-FFF2-40B4-BE49-F238E27FC236}">
                  <a16:creationId xmlns:a16="http://schemas.microsoft.com/office/drawing/2014/main" id="{1CC1794F-C119-2942-04B4-D42FCC1581A0}"/>
                </a:ext>
              </a:extLst>
            </p:cNvPr>
            <p:cNvSpPr/>
            <p:nvPr/>
          </p:nvSpPr>
          <p:spPr>
            <a:xfrm>
              <a:off x="2274300" y="1744725"/>
              <a:ext cx="301125" cy="108725"/>
            </a:xfrm>
            <a:custGeom>
              <a:avLst/>
              <a:gdLst/>
              <a:ahLst/>
              <a:cxnLst/>
              <a:rect l="l" t="t" r="r" b="b"/>
              <a:pathLst>
                <a:path w="12045" h="4349" extrusionOk="0">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6" name="Google Shape;4083;p64">
              <a:extLst>
                <a:ext uri="{FF2B5EF4-FFF2-40B4-BE49-F238E27FC236}">
                  <a16:creationId xmlns:a16="http://schemas.microsoft.com/office/drawing/2014/main" id="{B33969DD-45C4-3D1E-C1DE-4737A8112E38}"/>
                </a:ext>
              </a:extLst>
            </p:cNvPr>
            <p:cNvSpPr/>
            <p:nvPr/>
          </p:nvSpPr>
          <p:spPr>
            <a:xfrm>
              <a:off x="2549425" y="1557275"/>
              <a:ext cx="301825" cy="210775"/>
            </a:xfrm>
            <a:custGeom>
              <a:avLst/>
              <a:gdLst/>
              <a:ahLst/>
              <a:cxnLst/>
              <a:rect l="l" t="t" r="r" b="b"/>
              <a:pathLst>
                <a:path w="12073" h="8431" extrusionOk="0">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7" name="Google Shape;4084;p64">
              <a:extLst>
                <a:ext uri="{FF2B5EF4-FFF2-40B4-BE49-F238E27FC236}">
                  <a16:creationId xmlns:a16="http://schemas.microsoft.com/office/drawing/2014/main" id="{465E2579-B3B1-CC5B-1195-E5FC8049D90F}"/>
                </a:ext>
              </a:extLst>
            </p:cNvPr>
            <p:cNvSpPr/>
            <p:nvPr/>
          </p:nvSpPr>
          <p:spPr>
            <a:xfrm>
              <a:off x="2824575" y="1301875"/>
              <a:ext cx="301825" cy="278950"/>
            </a:xfrm>
            <a:custGeom>
              <a:avLst/>
              <a:gdLst/>
              <a:ahLst/>
              <a:cxnLst/>
              <a:rect l="l" t="t" r="r" b="b"/>
              <a:pathLst>
                <a:path w="12073" h="11158" extrusionOk="0">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8" name="Google Shape;4085;p64">
              <a:extLst>
                <a:ext uri="{FF2B5EF4-FFF2-40B4-BE49-F238E27FC236}">
                  <a16:creationId xmlns:a16="http://schemas.microsoft.com/office/drawing/2014/main" id="{1CD52D82-4323-14CE-96AD-43E49CD16D17}"/>
                </a:ext>
              </a:extLst>
            </p:cNvPr>
            <p:cNvSpPr/>
            <p:nvPr/>
          </p:nvSpPr>
          <p:spPr>
            <a:xfrm>
              <a:off x="3101100" y="1276175"/>
              <a:ext cx="299725" cy="49225"/>
            </a:xfrm>
            <a:custGeom>
              <a:avLst/>
              <a:gdLst/>
              <a:ahLst/>
              <a:cxnLst/>
              <a:rect l="l" t="t" r="r" b="b"/>
              <a:pathLst>
                <a:path w="11989" h="1969" extrusionOk="0">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39" name="Google Shape;4086;p64">
              <a:extLst>
                <a:ext uri="{FF2B5EF4-FFF2-40B4-BE49-F238E27FC236}">
                  <a16:creationId xmlns:a16="http://schemas.microsoft.com/office/drawing/2014/main" id="{141715D7-E36D-41A6-18DC-47B14AF83BB3}"/>
                </a:ext>
              </a:extLst>
            </p:cNvPr>
            <p:cNvSpPr/>
            <p:nvPr/>
          </p:nvSpPr>
          <p:spPr>
            <a:xfrm>
              <a:off x="3375525" y="1276375"/>
              <a:ext cx="301825" cy="210900"/>
            </a:xfrm>
            <a:custGeom>
              <a:avLst/>
              <a:gdLst/>
              <a:ahLst/>
              <a:cxnLst/>
              <a:rect l="l" t="t" r="r" b="b"/>
              <a:pathLst>
                <a:path w="12073" h="8436" extrusionOk="0">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0" name="Google Shape;4087;p64">
              <a:extLst>
                <a:ext uri="{FF2B5EF4-FFF2-40B4-BE49-F238E27FC236}">
                  <a16:creationId xmlns:a16="http://schemas.microsoft.com/office/drawing/2014/main" id="{91AB8180-9865-793D-8151-F0587A3F4009}"/>
                </a:ext>
              </a:extLst>
            </p:cNvPr>
            <p:cNvSpPr/>
            <p:nvPr/>
          </p:nvSpPr>
          <p:spPr>
            <a:xfrm>
              <a:off x="3650675" y="1463775"/>
              <a:ext cx="301825" cy="202300"/>
            </a:xfrm>
            <a:custGeom>
              <a:avLst/>
              <a:gdLst/>
              <a:ahLst/>
              <a:cxnLst/>
              <a:rect l="l" t="t" r="r" b="b"/>
              <a:pathLst>
                <a:path w="12073" h="8092" extrusionOk="0">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1" name="Google Shape;4088;p64">
              <a:extLst>
                <a:ext uri="{FF2B5EF4-FFF2-40B4-BE49-F238E27FC236}">
                  <a16:creationId xmlns:a16="http://schemas.microsoft.com/office/drawing/2014/main" id="{2E3AE632-F0F3-AD78-DF43-68742C9F5483}"/>
                </a:ext>
              </a:extLst>
            </p:cNvPr>
            <p:cNvSpPr/>
            <p:nvPr/>
          </p:nvSpPr>
          <p:spPr>
            <a:xfrm>
              <a:off x="3925800" y="1267900"/>
              <a:ext cx="301825" cy="398225"/>
            </a:xfrm>
            <a:custGeom>
              <a:avLst/>
              <a:gdLst/>
              <a:ahLst/>
              <a:cxnLst/>
              <a:rect l="l" t="t" r="r" b="b"/>
              <a:pathLst>
                <a:path w="12073" h="15929" extrusionOk="0">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2" name="Google Shape;4089;p64">
              <a:extLst>
                <a:ext uri="{FF2B5EF4-FFF2-40B4-BE49-F238E27FC236}">
                  <a16:creationId xmlns:a16="http://schemas.microsoft.com/office/drawing/2014/main" id="{8F5C3CE5-F938-6F1B-9D8B-5A3A8711DCA5}"/>
                </a:ext>
              </a:extLst>
            </p:cNvPr>
            <p:cNvSpPr/>
            <p:nvPr/>
          </p:nvSpPr>
          <p:spPr>
            <a:xfrm>
              <a:off x="2251850" y="18068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3" name="Google Shape;4090;p64">
              <a:extLst>
                <a:ext uri="{FF2B5EF4-FFF2-40B4-BE49-F238E27FC236}">
                  <a16:creationId xmlns:a16="http://schemas.microsoft.com/office/drawing/2014/main" id="{55166D1F-881E-360E-71D1-12C1E2F64501}"/>
                </a:ext>
              </a:extLst>
            </p:cNvPr>
            <p:cNvSpPr/>
            <p:nvPr/>
          </p:nvSpPr>
          <p:spPr>
            <a:xfrm>
              <a:off x="2246225" y="1800475"/>
              <a:ext cx="82150" cy="82150"/>
            </a:xfrm>
            <a:custGeom>
              <a:avLst/>
              <a:gdLst/>
              <a:ahLst/>
              <a:cxnLst/>
              <a:rect l="l" t="t" r="r" b="b"/>
              <a:pathLst>
                <a:path w="3286" h="3286" extrusionOk="0">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4" name="Google Shape;4091;p64">
              <a:extLst>
                <a:ext uri="{FF2B5EF4-FFF2-40B4-BE49-F238E27FC236}">
                  <a16:creationId xmlns:a16="http://schemas.microsoft.com/office/drawing/2014/main" id="{43448A6D-1812-43E7-730B-3DC7F4D16313}"/>
                </a:ext>
              </a:extLst>
            </p:cNvPr>
            <p:cNvSpPr/>
            <p:nvPr/>
          </p:nvSpPr>
          <p:spPr>
            <a:xfrm>
              <a:off x="2527675" y="1721150"/>
              <a:ext cx="70200" cy="70225"/>
            </a:xfrm>
            <a:custGeom>
              <a:avLst/>
              <a:gdLst/>
              <a:ahLst/>
              <a:cxnLst/>
              <a:rect l="l" t="t" r="r" b="b"/>
              <a:pathLst>
                <a:path w="2808" h="2809" extrusionOk="0">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5" name="Google Shape;4092;p64">
              <a:extLst>
                <a:ext uri="{FF2B5EF4-FFF2-40B4-BE49-F238E27FC236}">
                  <a16:creationId xmlns:a16="http://schemas.microsoft.com/office/drawing/2014/main" id="{1F5467F2-B90B-228D-F252-F497218B7C90}"/>
                </a:ext>
              </a:extLst>
            </p:cNvPr>
            <p:cNvSpPr/>
            <p:nvPr/>
          </p:nvSpPr>
          <p:spPr>
            <a:xfrm>
              <a:off x="2521350" y="1715550"/>
              <a:ext cx="82150" cy="82150"/>
            </a:xfrm>
            <a:custGeom>
              <a:avLst/>
              <a:gdLst/>
              <a:ahLst/>
              <a:cxnLst/>
              <a:rect l="l" t="t" r="r" b="b"/>
              <a:pathLst>
                <a:path w="3286" h="3286" extrusionOk="0">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6" name="Google Shape;4093;p64">
              <a:extLst>
                <a:ext uri="{FF2B5EF4-FFF2-40B4-BE49-F238E27FC236}">
                  <a16:creationId xmlns:a16="http://schemas.microsoft.com/office/drawing/2014/main" id="{0D085542-1D13-6D84-4CDA-54A979DB24A4}"/>
                </a:ext>
              </a:extLst>
            </p:cNvPr>
            <p:cNvSpPr/>
            <p:nvPr/>
          </p:nvSpPr>
          <p:spPr>
            <a:xfrm>
              <a:off x="2802800" y="1533775"/>
              <a:ext cx="70225" cy="70200"/>
            </a:xfrm>
            <a:custGeom>
              <a:avLst/>
              <a:gdLst/>
              <a:ahLst/>
              <a:cxnLst/>
              <a:rect l="l" t="t" r="r" b="b"/>
              <a:pathLst>
                <a:path w="2809" h="2808" extrusionOk="0">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7" name="Google Shape;4094;p64">
              <a:extLst>
                <a:ext uri="{FF2B5EF4-FFF2-40B4-BE49-F238E27FC236}">
                  <a16:creationId xmlns:a16="http://schemas.microsoft.com/office/drawing/2014/main" id="{D0637C13-5AE8-2436-6A35-7D7BE1B27541}"/>
                </a:ext>
              </a:extLst>
            </p:cNvPr>
            <p:cNvSpPr/>
            <p:nvPr/>
          </p:nvSpPr>
          <p:spPr>
            <a:xfrm>
              <a:off x="2797200" y="1528150"/>
              <a:ext cx="81425" cy="82150"/>
            </a:xfrm>
            <a:custGeom>
              <a:avLst/>
              <a:gdLst/>
              <a:ahLst/>
              <a:cxnLst/>
              <a:rect l="l" t="t" r="r" b="b"/>
              <a:pathLst>
                <a:path w="3257" h="3286" extrusionOk="0">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48" name="Google Shape;4095;p64">
              <a:extLst>
                <a:ext uri="{FF2B5EF4-FFF2-40B4-BE49-F238E27FC236}">
                  <a16:creationId xmlns:a16="http://schemas.microsoft.com/office/drawing/2014/main" id="{D579A340-F7D4-CD5A-AC19-2BE3C5D42B31}"/>
                </a:ext>
              </a:extLst>
            </p:cNvPr>
            <p:cNvSpPr/>
            <p:nvPr/>
          </p:nvSpPr>
          <p:spPr>
            <a:xfrm>
              <a:off x="3077950" y="1278275"/>
              <a:ext cx="70200" cy="70225"/>
            </a:xfrm>
            <a:custGeom>
              <a:avLst/>
              <a:gdLst/>
              <a:ahLst/>
              <a:cxnLst/>
              <a:rect l="l" t="t" r="r" b="b"/>
              <a:pathLst>
                <a:path w="2808" h="2809" extrusionOk="0">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49" name="Google Shape;4096;p64">
              <a:extLst>
                <a:ext uri="{FF2B5EF4-FFF2-40B4-BE49-F238E27FC236}">
                  <a16:creationId xmlns:a16="http://schemas.microsoft.com/office/drawing/2014/main" id="{00F4222F-CD42-32B1-1A6E-DE2728EB66F3}"/>
                </a:ext>
              </a:extLst>
            </p:cNvPr>
            <p:cNvSpPr/>
            <p:nvPr/>
          </p:nvSpPr>
          <p:spPr>
            <a:xfrm>
              <a:off x="3072325" y="1272675"/>
              <a:ext cx="82150" cy="82125"/>
            </a:xfrm>
            <a:custGeom>
              <a:avLst/>
              <a:gdLst/>
              <a:ahLst/>
              <a:cxnLst/>
              <a:rect l="l" t="t" r="r" b="b"/>
              <a:pathLst>
                <a:path w="3286" h="3285" extrusionOk="0">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0" name="Google Shape;4097;p64">
              <a:extLst>
                <a:ext uri="{FF2B5EF4-FFF2-40B4-BE49-F238E27FC236}">
                  <a16:creationId xmlns:a16="http://schemas.microsoft.com/office/drawing/2014/main" id="{A89585AF-A2CD-A56D-68E2-62462F7CB91A}"/>
                </a:ext>
              </a:extLst>
            </p:cNvPr>
            <p:cNvSpPr/>
            <p:nvPr/>
          </p:nvSpPr>
          <p:spPr>
            <a:xfrm>
              <a:off x="3353775" y="1253025"/>
              <a:ext cx="70200" cy="70200"/>
            </a:xfrm>
            <a:custGeom>
              <a:avLst/>
              <a:gdLst/>
              <a:ahLst/>
              <a:cxnLst/>
              <a:rect l="l" t="t" r="r" b="b"/>
              <a:pathLst>
                <a:path w="2808" h="2808" extrusionOk="0">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1" name="Google Shape;4098;p64">
              <a:extLst>
                <a:ext uri="{FF2B5EF4-FFF2-40B4-BE49-F238E27FC236}">
                  <a16:creationId xmlns:a16="http://schemas.microsoft.com/office/drawing/2014/main" id="{694992F3-18FA-FC64-461E-52491F12EB6E}"/>
                </a:ext>
              </a:extLst>
            </p:cNvPr>
            <p:cNvSpPr/>
            <p:nvPr/>
          </p:nvSpPr>
          <p:spPr>
            <a:xfrm>
              <a:off x="3347450" y="1247400"/>
              <a:ext cx="82150" cy="81450"/>
            </a:xfrm>
            <a:custGeom>
              <a:avLst/>
              <a:gdLst/>
              <a:ahLst/>
              <a:cxnLst/>
              <a:rect l="l" t="t" r="r" b="b"/>
              <a:pathLst>
                <a:path w="3286" h="3258" extrusionOk="0">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2" name="Google Shape;4099;p64">
              <a:extLst>
                <a:ext uri="{FF2B5EF4-FFF2-40B4-BE49-F238E27FC236}">
                  <a16:creationId xmlns:a16="http://schemas.microsoft.com/office/drawing/2014/main" id="{45429F25-F7EB-2B14-E603-1C8CE8E676E5}"/>
                </a:ext>
              </a:extLst>
            </p:cNvPr>
            <p:cNvSpPr/>
            <p:nvPr/>
          </p:nvSpPr>
          <p:spPr>
            <a:xfrm>
              <a:off x="3628900" y="1440425"/>
              <a:ext cx="70225" cy="70200"/>
            </a:xfrm>
            <a:custGeom>
              <a:avLst/>
              <a:gdLst/>
              <a:ahLst/>
              <a:cxnLst/>
              <a:rect l="l" t="t" r="r" b="b"/>
              <a:pathLst>
                <a:path w="2809" h="2808" extrusionOk="0">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3" name="Google Shape;4100;p64">
              <a:extLst>
                <a:ext uri="{FF2B5EF4-FFF2-40B4-BE49-F238E27FC236}">
                  <a16:creationId xmlns:a16="http://schemas.microsoft.com/office/drawing/2014/main" id="{8A763C43-E2CC-8BC1-9098-A75F73F7D6E9}"/>
                </a:ext>
              </a:extLst>
            </p:cNvPr>
            <p:cNvSpPr/>
            <p:nvPr/>
          </p:nvSpPr>
          <p:spPr>
            <a:xfrm>
              <a:off x="3623300" y="1434800"/>
              <a:ext cx="81425" cy="81450"/>
            </a:xfrm>
            <a:custGeom>
              <a:avLst/>
              <a:gdLst/>
              <a:ahLst/>
              <a:cxnLst/>
              <a:rect l="l" t="t" r="r" b="b"/>
              <a:pathLst>
                <a:path w="3257" h="3258" extrusionOk="0">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4" name="Google Shape;4101;p64">
              <a:extLst>
                <a:ext uri="{FF2B5EF4-FFF2-40B4-BE49-F238E27FC236}">
                  <a16:creationId xmlns:a16="http://schemas.microsoft.com/office/drawing/2014/main" id="{1D99A779-62BC-D18B-2693-020A6DD90CCF}"/>
                </a:ext>
              </a:extLst>
            </p:cNvPr>
            <p:cNvSpPr/>
            <p:nvPr/>
          </p:nvSpPr>
          <p:spPr>
            <a:xfrm>
              <a:off x="3904050" y="1619400"/>
              <a:ext cx="70200" cy="70200"/>
            </a:xfrm>
            <a:custGeom>
              <a:avLst/>
              <a:gdLst/>
              <a:ahLst/>
              <a:cxnLst/>
              <a:rect l="l" t="t" r="r" b="b"/>
              <a:pathLst>
                <a:path w="2808" h="2808" extrusionOk="0">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5" name="Google Shape;4102;p64">
              <a:extLst>
                <a:ext uri="{FF2B5EF4-FFF2-40B4-BE49-F238E27FC236}">
                  <a16:creationId xmlns:a16="http://schemas.microsoft.com/office/drawing/2014/main" id="{AF5A4709-3D5D-2856-96AC-8990C5F2FA56}"/>
                </a:ext>
              </a:extLst>
            </p:cNvPr>
            <p:cNvSpPr/>
            <p:nvPr/>
          </p:nvSpPr>
          <p:spPr>
            <a:xfrm>
              <a:off x="3898425" y="1613075"/>
              <a:ext cx="82150" cy="82150"/>
            </a:xfrm>
            <a:custGeom>
              <a:avLst/>
              <a:gdLst/>
              <a:ahLst/>
              <a:cxnLst/>
              <a:rect l="l" t="t" r="r" b="b"/>
              <a:pathLst>
                <a:path w="3286" h="3286" extrusionOk="0">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6" name="Google Shape;4103;p64">
              <a:extLst>
                <a:ext uri="{FF2B5EF4-FFF2-40B4-BE49-F238E27FC236}">
                  <a16:creationId xmlns:a16="http://schemas.microsoft.com/office/drawing/2014/main" id="{7F59F25A-ACFF-F113-1807-80FBDFBBE7E1}"/>
                </a:ext>
              </a:extLst>
            </p:cNvPr>
            <p:cNvSpPr/>
            <p:nvPr/>
          </p:nvSpPr>
          <p:spPr>
            <a:xfrm>
              <a:off x="4179875" y="1244600"/>
              <a:ext cx="70200" cy="70200"/>
            </a:xfrm>
            <a:custGeom>
              <a:avLst/>
              <a:gdLst/>
              <a:ahLst/>
              <a:cxnLst/>
              <a:rect l="l" t="t" r="r" b="b"/>
              <a:pathLst>
                <a:path w="2808" h="2808" extrusionOk="0">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57" name="Google Shape;4104;p64">
              <a:extLst>
                <a:ext uri="{FF2B5EF4-FFF2-40B4-BE49-F238E27FC236}">
                  <a16:creationId xmlns:a16="http://schemas.microsoft.com/office/drawing/2014/main" id="{E7D48F74-1E87-5B30-E80E-D7CF22BC445F}"/>
                </a:ext>
              </a:extLst>
            </p:cNvPr>
            <p:cNvSpPr/>
            <p:nvPr/>
          </p:nvSpPr>
          <p:spPr>
            <a:xfrm>
              <a:off x="4173550" y="1238975"/>
              <a:ext cx="82150" cy="81450"/>
            </a:xfrm>
            <a:custGeom>
              <a:avLst/>
              <a:gdLst/>
              <a:ahLst/>
              <a:cxnLst/>
              <a:rect l="l" t="t" r="r" b="b"/>
              <a:pathLst>
                <a:path w="3286" h="3258" extrusionOk="0">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8" name="Google Shape;4105;p64">
              <a:extLst>
                <a:ext uri="{FF2B5EF4-FFF2-40B4-BE49-F238E27FC236}">
                  <a16:creationId xmlns:a16="http://schemas.microsoft.com/office/drawing/2014/main" id="{E9A720DE-F0DA-0DE0-2BEA-70906E165C1A}"/>
                </a:ext>
              </a:extLst>
            </p:cNvPr>
            <p:cNvSpPr/>
            <p:nvPr/>
          </p:nvSpPr>
          <p:spPr>
            <a:xfrm>
              <a:off x="2899675" y="2124725"/>
              <a:ext cx="271625" cy="294825"/>
            </a:xfrm>
            <a:custGeom>
              <a:avLst/>
              <a:gdLst/>
              <a:ahLst/>
              <a:cxnLst/>
              <a:rect l="l" t="t" r="r" b="b"/>
              <a:pathLst>
                <a:path w="10865" h="11793" extrusionOk="0">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59" name="Google Shape;4106;p64">
              <a:extLst>
                <a:ext uri="{FF2B5EF4-FFF2-40B4-BE49-F238E27FC236}">
                  <a16:creationId xmlns:a16="http://schemas.microsoft.com/office/drawing/2014/main" id="{310DFC44-5CAF-CAD9-8D8B-6F36646D5988}"/>
                </a:ext>
              </a:extLst>
            </p:cNvPr>
            <p:cNvSpPr/>
            <p:nvPr/>
          </p:nvSpPr>
          <p:spPr>
            <a:xfrm>
              <a:off x="2913700" y="2118425"/>
              <a:ext cx="263225" cy="306875"/>
            </a:xfrm>
            <a:custGeom>
              <a:avLst/>
              <a:gdLst/>
              <a:ahLst/>
              <a:cxnLst/>
              <a:rect l="l" t="t" r="r" b="b"/>
              <a:pathLst>
                <a:path w="10529" h="12275" extrusionOk="0">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0" name="Google Shape;4107;p64">
              <a:extLst>
                <a:ext uri="{FF2B5EF4-FFF2-40B4-BE49-F238E27FC236}">
                  <a16:creationId xmlns:a16="http://schemas.microsoft.com/office/drawing/2014/main" id="{1E686030-FAE3-AC46-F68C-F3A46D7A2CBE}"/>
                </a:ext>
              </a:extLst>
            </p:cNvPr>
            <p:cNvSpPr/>
            <p:nvPr/>
          </p:nvSpPr>
          <p:spPr>
            <a:xfrm>
              <a:off x="2923525" y="2376000"/>
              <a:ext cx="247775" cy="197950"/>
            </a:xfrm>
            <a:custGeom>
              <a:avLst/>
              <a:gdLst/>
              <a:ahLst/>
              <a:cxnLst/>
              <a:rect l="l" t="t" r="r" b="b"/>
              <a:pathLst>
                <a:path w="9911" h="7918" extrusionOk="0">
                  <a:moveTo>
                    <a:pt x="9911" y="1"/>
                  </a:moveTo>
                  <a:lnTo>
                    <a:pt x="1" y="1741"/>
                  </a:lnTo>
                  <a:cubicBezTo>
                    <a:pt x="450" y="4324"/>
                    <a:pt x="1657" y="6318"/>
                    <a:pt x="3706" y="7918"/>
                  </a:cubicBezTo>
                  <a:lnTo>
                    <a:pt x="991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61" name="Google Shape;4108;p64">
              <a:extLst>
                <a:ext uri="{FF2B5EF4-FFF2-40B4-BE49-F238E27FC236}">
                  <a16:creationId xmlns:a16="http://schemas.microsoft.com/office/drawing/2014/main" id="{88B7841F-3A60-03DD-4EBD-81F984C73F0D}"/>
                </a:ext>
              </a:extLst>
            </p:cNvPr>
            <p:cNvSpPr/>
            <p:nvPr/>
          </p:nvSpPr>
          <p:spPr>
            <a:xfrm>
              <a:off x="2916500" y="2367575"/>
              <a:ext cx="268850" cy="214800"/>
            </a:xfrm>
            <a:custGeom>
              <a:avLst/>
              <a:gdLst/>
              <a:ahLst/>
              <a:cxnLst/>
              <a:rect l="l" t="t" r="r" b="b"/>
              <a:pathLst>
                <a:path w="10754" h="8592" extrusionOk="0">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2" name="Google Shape;4109;p64">
              <a:extLst>
                <a:ext uri="{FF2B5EF4-FFF2-40B4-BE49-F238E27FC236}">
                  <a16:creationId xmlns:a16="http://schemas.microsoft.com/office/drawing/2014/main" id="{E739635A-E8FB-009E-C5C7-3FD9C2D2094F}"/>
                </a:ext>
              </a:extLst>
            </p:cNvPr>
            <p:cNvSpPr/>
            <p:nvPr/>
          </p:nvSpPr>
          <p:spPr>
            <a:xfrm>
              <a:off x="3016175" y="2250375"/>
              <a:ext cx="442200" cy="377675"/>
            </a:xfrm>
            <a:custGeom>
              <a:avLst/>
              <a:gdLst/>
              <a:ahLst/>
              <a:cxnLst/>
              <a:rect l="l" t="t" r="r" b="b"/>
              <a:pathLst>
                <a:path w="17688" h="15107" extrusionOk="0">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63" name="Google Shape;4110;p64">
              <a:extLst>
                <a:ext uri="{FF2B5EF4-FFF2-40B4-BE49-F238E27FC236}">
                  <a16:creationId xmlns:a16="http://schemas.microsoft.com/office/drawing/2014/main" id="{20498218-9D7F-90EB-8252-83DBC2CA8CD6}"/>
                </a:ext>
              </a:extLst>
            </p:cNvPr>
            <p:cNvSpPr/>
            <p:nvPr/>
          </p:nvSpPr>
          <p:spPr>
            <a:xfrm>
              <a:off x="3009850" y="2244450"/>
              <a:ext cx="418350" cy="389175"/>
            </a:xfrm>
            <a:custGeom>
              <a:avLst/>
              <a:gdLst/>
              <a:ahLst/>
              <a:cxnLst/>
              <a:rect l="l" t="t" r="r" b="b"/>
              <a:pathLst>
                <a:path w="16734" h="15567" extrusionOk="0">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4" name="Google Shape;4111;p64">
              <a:extLst>
                <a:ext uri="{FF2B5EF4-FFF2-40B4-BE49-F238E27FC236}">
                  <a16:creationId xmlns:a16="http://schemas.microsoft.com/office/drawing/2014/main" id="{4BC9E716-585F-2187-36D7-BF99305DC732}"/>
                </a:ext>
              </a:extLst>
            </p:cNvPr>
            <p:cNvSpPr/>
            <p:nvPr/>
          </p:nvSpPr>
          <p:spPr>
            <a:xfrm>
              <a:off x="3171275" y="2124725"/>
              <a:ext cx="217625" cy="251300"/>
            </a:xfrm>
            <a:custGeom>
              <a:avLst/>
              <a:gdLst/>
              <a:ahLst/>
              <a:cxnLst/>
              <a:rect l="l" t="t" r="r" b="b"/>
              <a:pathLst>
                <a:path w="8705" h="10052" extrusionOk="0">
                  <a:moveTo>
                    <a:pt x="1" y="1"/>
                  </a:moveTo>
                  <a:lnTo>
                    <a:pt x="1" y="10052"/>
                  </a:lnTo>
                  <a:lnTo>
                    <a:pt x="8704" y="5026"/>
                  </a:lnTo>
                  <a:cubicBezTo>
                    <a:pt x="6851" y="1798"/>
                    <a:pt x="3707" y="1"/>
                    <a:pt x="1"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65" name="Google Shape;4112;p64">
              <a:extLst>
                <a:ext uri="{FF2B5EF4-FFF2-40B4-BE49-F238E27FC236}">
                  <a16:creationId xmlns:a16="http://schemas.microsoft.com/office/drawing/2014/main" id="{6A42C113-9E95-16CC-1BC9-BD417B813203}"/>
                </a:ext>
              </a:extLst>
            </p:cNvPr>
            <p:cNvSpPr/>
            <p:nvPr/>
          </p:nvSpPr>
          <p:spPr>
            <a:xfrm>
              <a:off x="3164975" y="2118425"/>
              <a:ext cx="231625" cy="267425"/>
            </a:xfrm>
            <a:custGeom>
              <a:avLst/>
              <a:gdLst/>
              <a:ahLst/>
              <a:cxnLst/>
              <a:rect l="l" t="t" r="r" b="b"/>
              <a:pathLst>
                <a:path w="9265" h="10697" extrusionOk="0">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6" name="Google Shape;4113;p64">
              <a:extLst>
                <a:ext uri="{FF2B5EF4-FFF2-40B4-BE49-F238E27FC236}">
                  <a16:creationId xmlns:a16="http://schemas.microsoft.com/office/drawing/2014/main" id="{C564328A-0AF0-CB01-8D23-BC1CA42FAFFC}"/>
                </a:ext>
              </a:extLst>
            </p:cNvPr>
            <p:cNvSpPr/>
            <p:nvPr/>
          </p:nvSpPr>
          <p:spPr>
            <a:xfrm>
              <a:off x="3048450" y="2253175"/>
              <a:ext cx="244975" cy="244975"/>
            </a:xfrm>
            <a:custGeom>
              <a:avLst/>
              <a:gdLst/>
              <a:ahLst/>
              <a:cxnLst/>
              <a:rect l="l" t="t" r="r" b="b"/>
              <a:pathLst>
                <a:path w="9799" h="9799" extrusionOk="0">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67" name="Google Shape;4114;p64">
              <a:extLst>
                <a:ext uri="{FF2B5EF4-FFF2-40B4-BE49-F238E27FC236}">
                  <a16:creationId xmlns:a16="http://schemas.microsoft.com/office/drawing/2014/main" id="{46A558FD-AD77-4E08-518E-0F2FE9F71367}"/>
                </a:ext>
              </a:extLst>
            </p:cNvPr>
            <p:cNvSpPr/>
            <p:nvPr/>
          </p:nvSpPr>
          <p:spPr>
            <a:xfrm>
              <a:off x="3042850" y="2247575"/>
              <a:ext cx="256900" cy="256900"/>
            </a:xfrm>
            <a:custGeom>
              <a:avLst/>
              <a:gdLst/>
              <a:ahLst/>
              <a:cxnLst/>
              <a:rect l="l" t="t" r="r" b="b"/>
              <a:pathLst>
                <a:path w="10276" h="10276" extrusionOk="0">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8" name="Google Shape;4115;p64">
              <a:extLst>
                <a:ext uri="{FF2B5EF4-FFF2-40B4-BE49-F238E27FC236}">
                  <a16:creationId xmlns:a16="http://schemas.microsoft.com/office/drawing/2014/main" id="{3B129E4E-427A-2413-FFD0-9094FA457EAE}"/>
                </a:ext>
              </a:extLst>
            </p:cNvPr>
            <p:cNvSpPr/>
            <p:nvPr/>
          </p:nvSpPr>
          <p:spPr>
            <a:xfrm>
              <a:off x="2176025" y="2376000"/>
              <a:ext cx="295525" cy="251575"/>
            </a:xfrm>
            <a:custGeom>
              <a:avLst/>
              <a:gdLst/>
              <a:ahLst/>
              <a:cxnLst/>
              <a:rect l="l" t="t" r="r" b="b"/>
              <a:pathLst>
                <a:path w="11821" h="10063" extrusionOk="0">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69" name="Google Shape;4116;p64">
              <a:extLst>
                <a:ext uri="{FF2B5EF4-FFF2-40B4-BE49-F238E27FC236}">
                  <a16:creationId xmlns:a16="http://schemas.microsoft.com/office/drawing/2014/main" id="{D85E0BF8-06CB-17D8-118F-1B4E9DB708FA}"/>
                </a:ext>
              </a:extLst>
            </p:cNvPr>
            <p:cNvSpPr/>
            <p:nvPr/>
          </p:nvSpPr>
          <p:spPr>
            <a:xfrm>
              <a:off x="2170425" y="2370400"/>
              <a:ext cx="306750" cy="263225"/>
            </a:xfrm>
            <a:custGeom>
              <a:avLst/>
              <a:gdLst/>
              <a:ahLst/>
              <a:cxnLst/>
              <a:rect l="l" t="t" r="r" b="b"/>
              <a:pathLst>
                <a:path w="12270" h="10529" extrusionOk="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0" name="Google Shape;4117;p64">
              <a:extLst>
                <a:ext uri="{FF2B5EF4-FFF2-40B4-BE49-F238E27FC236}">
                  <a16:creationId xmlns:a16="http://schemas.microsoft.com/office/drawing/2014/main" id="{547D3F65-3475-C3B1-9513-36246A9B5388}"/>
                </a:ext>
              </a:extLst>
            </p:cNvPr>
            <p:cNvSpPr/>
            <p:nvPr/>
          </p:nvSpPr>
          <p:spPr>
            <a:xfrm>
              <a:off x="2428000" y="2376000"/>
              <a:ext cx="197950" cy="247800"/>
            </a:xfrm>
            <a:custGeom>
              <a:avLst/>
              <a:gdLst/>
              <a:ahLst/>
              <a:cxnLst/>
              <a:rect l="l" t="t" r="r" b="b"/>
              <a:pathLst>
                <a:path w="7918" h="9912" extrusionOk="0">
                  <a:moveTo>
                    <a:pt x="1" y="1"/>
                  </a:moveTo>
                  <a:lnTo>
                    <a:pt x="1741" y="9911"/>
                  </a:lnTo>
                  <a:cubicBezTo>
                    <a:pt x="4324" y="9462"/>
                    <a:pt x="6290" y="8255"/>
                    <a:pt x="7918" y="6205"/>
                  </a:cubicBezTo>
                  <a:lnTo>
                    <a:pt x="1"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71" name="Google Shape;4118;p64">
              <a:extLst>
                <a:ext uri="{FF2B5EF4-FFF2-40B4-BE49-F238E27FC236}">
                  <a16:creationId xmlns:a16="http://schemas.microsoft.com/office/drawing/2014/main" id="{1DFB6FBC-54E3-1A4C-C2C2-E2B8F1B5A8F7}"/>
                </a:ext>
              </a:extLst>
            </p:cNvPr>
            <p:cNvSpPr/>
            <p:nvPr/>
          </p:nvSpPr>
          <p:spPr>
            <a:xfrm>
              <a:off x="2419575" y="2361975"/>
              <a:ext cx="214100" cy="268825"/>
            </a:xfrm>
            <a:custGeom>
              <a:avLst/>
              <a:gdLst/>
              <a:ahLst/>
              <a:cxnLst/>
              <a:rect l="l" t="t" r="r" b="b"/>
              <a:pathLst>
                <a:path w="8564" h="10753" extrusionOk="0">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2" name="Google Shape;4119;p64">
              <a:extLst>
                <a:ext uri="{FF2B5EF4-FFF2-40B4-BE49-F238E27FC236}">
                  <a16:creationId xmlns:a16="http://schemas.microsoft.com/office/drawing/2014/main" id="{12FA2808-27B0-301F-8B90-44F4DF0F707F}"/>
                </a:ext>
              </a:extLst>
            </p:cNvPr>
            <p:cNvSpPr/>
            <p:nvPr/>
          </p:nvSpPr>
          <p:spPr>
            <a:xfrm>
              <a:off x="2302375" y="2124700"/>
              <a:ext cx="395175" cy="406450"/>
            </a:xfrm>
            <a:custGeom>
              <a:avLst/>
              <a:gdLst/>
              <a:ahLst/>
              <a:cxnLst/>
              <a:rect l="l" t="t" r="r" b="b"/>
              <a:pathLst>
                <a:path w="15807" h="16258" extrusionOk="0">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73" name="Google Shape;4120;p64">
              <a:extLst>
                <a:ext uri="{FF2B5EF4-FFF2-40B4-BE49-F238E27FC236}">
                  <a16:creationId xmlns:a16="http://schemas.microsoft.com/office/drawing/2014/main" id="{4896AF18-255A-4481-E92E-8FDAA856DE8F}"/>
                </a:ext>
              </a:extLst>
            </p:cNvPr>
            <p:cNvSpPr/>
            <p:nvPr/>
          </p:nvSpPr>
          <p:spPr>
            <a:xfrm>
              <a:off x="2295350" y="2119125"/>
              <a:ext cx="390275" cy="417625"/>
            </a:xfrm>
            <a:custGeom>
              <a:avLst/>
              <a:gdLst/>
              <a:ahLst/>
              <a:cxnLst/>
              <a:rect l="l" t="t" r="r" b="b"/>
              <a:pathLst>
                <a:path w="15611" h="16705" extrusionOk="0">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4" name="Google Shape;4121;p64">
              <a:extLst>
                <a:ext uri="{FF2B5EF4-FFF2-40B4-BE49-F238E27FC236}">
                  <a16:creationId xmlns:a16="http://schemas.microsoft.com/office/drawing/2014/main" id="{DEE0C5E1-6D97-69E1-D727-3042E70C7151}"/>
                </a:ext>
              </a:extLst>
            </p:cNvPr>
            <p:cNvSpPr/>
            <p:nvPr/>
          </p:nvSpPr>
          <p:spPr>
            <a:xfrm>
              <a:off x="2176025" y="2158425"/>
              <a:ext cx="252000" cy="217600"/>
            </a:xfrm>
            <a:custGeom>
              <a:avLst/>
              <a:gdLst/>
              <a:ahLst/>
              <a:cxnLst/>
              <a:rect l="l" t="t" r="r" b="b"/>
              <a:pathLst>
                <a:path w="10080" h="8704" extrusionOk="0">
                  <a:moveTo>
                    <a:pt x="5054" y="1"/>
                  </a:moveTo>
                  <a:cubicBezTo>
                    <a:pt x="1826" y="1853"/>
                    <a:pt x="1" y="4998"/>
                    <a:pt x="1" y="8704"/>
                  </a:cubicBezTo>
                  <a:lnTo>
                    <a:pt x="10080" y="8704"/>
                  </a:lnTo>
                  <a:lnTo>
                    <a:pt x="5054"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75" name="Google Shape;4122;p64">
              <a:extLst>
                <a:ext uri="{FF2B5EF4-FFF2-40B4-BE49-F238E27FC236}">
                  <a16:creationId xmlns:a16="http://schemas.microsoft.com/office/drawing/2014/main" id="{6F114866-686C-2D73-436E-0ECC71516FB3}"/>
                </a:ext>
              </a:extLst>
            </p:cNvPr>
            <p:cNvSpPr/>
            <p:nvPr/>
          </p:nvSpPr>
          <p:spPr>
            <a:xfrm>
              <a:off x="2170425" y="2150700"/>
              <a:ext cx="267425" cy="231650"/>
            </a:xfrm>
            <a:custGeom>
              <a:avLst/>
              <a:gdLst/>
              <a:ahLst/>
              <a:cxnLst/>
              <a:rect l="l" t="t" r="r" b="b"/>
              <a:pathLst>
                <a:path w="10697" h="9266" extrusionOk="0">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6" name="Google Shape;4123;p64">
              <a:extLst>
                <a:ext uri="{FF2B5EF4-FFF2-40B4-BE49-F238E27FC236}">
                  <a16:creationId xmlns:a16="http://schemas.microsoft.com/office/drawing/2014/main" id="{41E6F776-8A2E-0227-FB34-7502627052BD}"/>
                </a:ext>
              </a:extLst>
            </p:cNvPr>
            <p:cNvSpPr/>
            <p:nvPr/>
          </p:nvSpPr>
          <p:spPr>
            <a:xfrm>
              <a:off x="2305175" y="2253875"/>
              <a:ext cx="244975" cy="244975"/>
            </a:xfrm>
            <a:custGeom>
              <a:avLst/>
              <a:gdLst/>
              <a:ahLst/>
              <a:cxnLst/>
              <a:rect l="l" t="t" r="r" b="b"/>
              <a:pathLst>
                <a:path w="9799"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77" name="Google Shape;4124;p64">
              <a:extLst>
                <a:ext uri="{FF2B5EF4-FFF2-40B4-BE49-F238E27FC236}">
                  <a16:creationId xmlns:a16="http://schemas.microsoft.com/office/drawing/2014/main" id="{DEB47343-9C5A-BF19-A060-6834CFBDB323}"/>
                </a:ext>
              </a:extLst>
            </p:cNvPr>
            <p:cNvSpPr/>
            <p:nvPr/>
          </p:nvSpPr>
          <p:spPr>
            <a:xfrm>
              <a:off x="2299575" y="2247575"/>
              <a:ext cx="256200" cy="256900"/>
            </a:xfrm>
            <a:custGeom>
              <a:avLst/>
              <a:gdLst/>
              <a:ahLst/>
              <a:cxnLst/>
              <a:rect l="l" t="t" r="r" b="b"/>
              <a:pathLst>
                <a:path w="10248" h="10276" extrusionOk="0">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8" name="Google Shape;4125;p64">
              <a:extLst>
                <a:ext uri="{FF2B5EF4-FFF2-40B4-BE49-F238E27FC236}">
                  <a16:creationId xmlns:a16="http://schemas.microsoft.com/office/drawing/2014/main" id="{F20A924A-0E4B-2B1E-96B5-30C139E9B3C7}"/>
                </a:ext>
              </a:extLst>
            </p:cNvPr>
            <p:cNvSpPr/>
            <p:nvPr/>
          </p:nvSpPr>
          <p:spPr>
            <a:xfrm>
              <a:off x="3662600" y="2376000"/>
              <a:ext cx="294800" cy="251575"/>
            </a:xfrm>
            <a:custGeom>
              <a:avLst/>
              <a:gdLst/>
              <a:ahLst/>
              <a:cxnLst/>
              <a:rect l="l" t="t" r="r" b="b"/>
              <a:pathLst>
                <a:path w="11792" h="10063" extrusionOk="0">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79" name="Google Shape;4126;p64">
              <a:extLst>
                <a:ext uri="{FF2B5EF4-FFF2-40B4-BE49-F238E27FC236}">
                  <a16:creationId xmlns:a16="http://schemas.microsoft.com/office/drawing/2014/main" id="{2E22B7FA-A432-8DE0-0165-0D2B0C6FCB23}"/>
                </a:ext>
              </a:extLst>
            </p:cNvPr>
            <p:cNvSpPr/>
            <p:nvPr/>
          </p:nvSpPr>
          <p:spPr>
            <a:xfrm>
              <a:off x="3656275" y="2370400"/>
              <a:ext cx="307450" cy="263225"/>
            </a:xfrm>
            <a:custGeom>
              <a:avLst/>
              <a:gdLst/>
              <a:ahLst/>
              <a:cxnLst/>
              <a:rect l="l" t="t" r="r" b="b"/>
              <a:pathLst>
                <a:path w="12298" h="10529" extrusionOk="0">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0" name="Google Shape;4127;p64">
              <a:extLst>
                <a:ext uri="{FF2B5EF4-FFF2-40B4-BE49-F238E27FC236}">
                  <a16:creationId xmlns:a16="http://schemas.microsoft.com/office/drawing/2014/main" id="{113F3551-7498-956B-6F0C-1244CE876609}"/>
                </a:ext>
              </a:extLst>
            </p:cNvPr>
            <p:cNvSpPr/>
            <p:nvPr/>
          </p:nvSpPr>
          <p:spPr>
            <a:xfrm>
              <a:off x="3913875" y="2376000"/>
              <a:ext cx="197950" cy="247800"/>
            </a:xfrm>
            <a:custGeom>
              <a:avLst/>
              <a:gdLst/>
              <a:ahLst/>
              <a:cxnLst/>
              <a:rect l="l" t="t" r="r" b="b"/>
              <a:pathLst>
                <a:path w="7918" h="9912" extrusionOk="0">
                  <a:moveTo>
                    <a:pt x="0" y="1"/>
                  </a:moveTo>
                  <a:lnTo>
                    <a:pt x="1741" y="9911"/>
                  </a:lnTo>
                  <a:cubicBezTo>
                    <a:pt x="4324" y="9462"/>
                    <a:pt x="6317" y="8255"/>
                    <a:pt x="7917" y="6205"/>
                  </a:cubicBezTo>
                  <a:lnTo>
                    <a:pt x="0"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81" name="Google Shape;4128;p64">
              <a:extLst>
                <a:ext uri="{FF2B5EF4-FFF2-40B4-BE49-F238E27FC236}">
                  <a16:creationId xmlns:a16="http://schemas.microsoft.com/office/drawing/2014/main" id="{72425C64-A648-8E70-4899-A18C2D6217C3}"/>
                </a:ext>
              </a:extLst>
            </p:cNvPr>
            <p:cNvSpPr/>
            <p:nvPr/>
          </p:nvSpPr>
          <p:spPr>
            <a:xfrm>
              <a:off x="3905450" y="2361975"/>
              <a:ext cx="214800" cy="268825"/>
            </a:xfrm>
            <a:custGeom>
              <a:avLst/>
              <a:gdLst/>
              <a:ahLst/>
              <a:cxnLst/>
              <a:rect l="l" t="t" r="r" b="b"/>
              <a:pathLst>
                <a:path w="8592" h="10753" extrusionOk="0">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2" name="Google Shape;4129;p64">
              <a:extLst>
                <a:ext uri="{FF2B5EF4-FFF2-40B4-BE49-F238E27FC236}">
                  <a16:creationId xmlns:a16="http://schemas.microsoft.com/office/drawing/2014/main" id="{D7955AC7-B537-482F-90BD-FDE79D79BEC1}"/>
                </a:ext>
              </a:extLst>
            </p:cNvPr>
            <p:cNvSpPr/>
            <p:nvPr/>
          </p:nvSpPr>
          <p:spPr>
            <a:xfrm>
              <a:off x="3788225" y="2124700"/>
              <a:ext cx="395175" cy="406450"/>
            </a:xfrm>
            <a:custGeom>
              <a:avLst/>
              <a:gdLst/>
              <a:ahLst/>
              <a:cxnLst/>
              <a:rect l="l" t="t" r="r" b="b"/>
              <a:pathLst>
                <a:path w="15807" h="16258" extrusionOk="0">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83" name="Google Shape;4130;p64">
              <a:extLst>
                <a:ext uri="{FF2B5EF4-FFF2-40B4-BE49-F238E27FC236}">
                  <a16:creationId xmlns:a16="http://schemas.microsoft.com/office/drawing/2014/main" id="{D8582ABC-D414-AAA8-8373-BBB0C141A32F}"/>
                </a:ext>
              </a:extLst>
            </p:cNvPr>
            <p:cNvSpPr/>
            <p:nvPr/>
          </p:nvSpPr>
          <p:spPr>
            <a:xfrm>
              <a:off x="3781200" y="2119125"/>
              <a:ext cx="390975" cy="417625"/>
            </a:xfrm>
            <a:custGeom>
              <a:avLst/>
              <a:gdLst/>
              <a:ahLst/>
              <a:cxnLst/>
              <a:rect l="l" t="t" r="r" b="b"/>
              <a:pathLst>
                <a:path w="15639" h="16705" extrusionOk="0">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4" name="Google Shape;4131;p64">
              <a:extLst>
                <a:ext uri="{FF2B5EF4-FFF2-40B4-BE49-F238E27FC236}">
                  <a16:creationId xmlns:a16="http://schemas.microsoft.com/office/drawing/2014/main" id="{1EAE9AC5-7048-B988-32B7-3F858EED15CF}"/>
                </a:ext>
              </a:extLst>
            </p:cNvPr>
            <p:cNvSpPr/>
            <p:nvPr/>
          </p:nvSpPr>
          <p:spPr>
            <a:xfrm>
              <a:off x="3662600" y="2158425"/>
              <a:ext cx="251300" cy="217600"/>
            </a:xfrm>
            <a:custGeom>
              <a:avLst/>
              <a:gdLst/>
              <a:ahLst/>
              <a:cxnLst/>
              <a:rect l="l" t="t" r="r" b="b"/>
              <a:pathLst>
                <a:path w="10052" h="8704" extrusionOk="0">
                  <a:moveTo>
                    <a:pt x="5026" y="1"/>
                  </a:moveTo>
                  <a:cubicBezTo>
                    <a:pt x="1797" y="1853"/>
                    <a:pt x="0" y="4998"/>
                    <a:pt x="0" y="8704"/>
                  </a:cubicBezTo>
                  <a:lnTo>
                    <a:pt x="10051" y="8704"/>
                  </a:lnTo>
                  <a:lnTo>
                    <a:pt x="5026" y="1"/>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585" name="Google Shape;4132;p64">
              <a:extLst>
                <a:ext uri="{FF2B5EF4-FFF2-40B4-BE49-F238E27FC236}">
                  <a16:creationId xmlns:a16="http://schemas.microsoft.com/office/drawing/2014/main" id="{0547CB7E-6EE1-36DB-3EEA-DF7A70E4C424}"/>
                </a:ext>
              </a:extLst>
            </p:cNvPr>
            <p:cNvSpPr/>
            <p:nvPr/>
          </p:nvSpPr>
          <p:spPr>
            <a:xfrm>
              <a:off x="3656275" y="2150700"/>
              <a:ext cx="267450" cy="231650"/>
            </a:xfrm>
            <a:custGeom>
              <a:avLst/>
              <a:gdLst/>
              <a:ahLst/>
              <a:cxnLst/>
              <a:rect l="l" t="t" r="r" b="b"/>
              <a:pathLst>
                <a:path w="10698" h="9266" extrusionOk="0">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6" name="Google Shape;4133;p64">
              <a:extLst>
                <a:ext uri="{FF2B5EF4-FFF2-40B4-BE49-F238E27FC236}">
                  <a16:creationId xmlns:a16="http://schemas.microsoft.com/office/drawing/2014/main" id="{E2F5C27B-D028-F004-01E8-44A01686C596}"/>
                </a:ext>
              </a:extLst>
            </p:cNvPr>
            <p:cNvSpPr/>
            <p:nvPr/>
          </p:nvSpPr>
          <p:spPr>
            <a:xfrm>
              <a:off x="3791025" y="2253875"/>
              <a:ext cx="245000" cy="244975"/>
            </a:xfrm>
            <a:custGeom>
              <a:avLst/>
              <a:gdLst/>
              <a:ahLst/>
              <a:cxnLst/>
              <a:rect l="l" t="t" r="r" b="b"/>
              <a:pathLst>
                <a:path w="9800" h="9799" extrusionOk="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587" name="Google Shape;4134;p64">
              <a:extLst>
                <a:ext uri="{FF2B5EF4-FFF2-40B4-BE49-F238E27FC236}">
                  <a16:creationId xmlns:a16="http://schemas.microsoft.com/office/drawing/2014/main" id="{8467A425-6381-C89D-D8A8-56F844B4BD6A}"/>
                </a:ext>
              </a:extLst>
            </p:cNvPr>
            <p:cNvSpPr/>
            <p:nvPr/>
          </p:nvSpPr>
          <p:spPr>
            <a:xfrm>
              <a:off x="3785425" y="2247575"/>
              <a:ext cx="256900" cy="256900"/>
            </a:xfrm>
            <a:custGeom>
              <a:avLst/>
              <a:gdLst/>
              <a:ahLst/>
              <a:cxnLst/>
              <a:rect l="l" t="t" r="r" b="b"/>
              <a:pathLst>
                <a:path w="10276" h="10276" extrusionOk="0">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8" name="Google Shape;4135;p64">
              <a:extLst>
                <a:ext uri="{FF2B5EF4-FFF2-40B4-BE49-F238E27FC236}">
                  <a16:creationId xmlns:a16="http://schemas.microsoft.com/office/drawing/2014/main" id="{1DEF3DBC-0E26-4A01-92FE-30A562679274}"/>
                </a:ext>
              </a:extLst>
            </p:cNvPr>
            <p:cNvSpPr/>
            <p:nvPr/>
          </p:nvSpPr>
          <p:spPr>
            <a:xfrm>
              <a:off x="2155675" y="1182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89" name="Google Shape;4136;p64">
              <a:extLst>
                <a:ext uri="{FF2B5EF4-FFF2-40B4-BE49-F238E27FC236}">
                  <a16:creationId xmlns:a16="http://schemas.microsoft.com/office/drawing/2014/main" id="{CCCF6CD0-F987-79D7-5846-793115071D1B}"/>
                </a:ext>
              </a:extLst>
            </p:cNvPr>
            <p:cNvSpPr/>
            <p:nvPr/>
          </p:nvSpPr>
          <p:spPr>
            <a:xfrm>
              <a:off x="2155675" y="12298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0" name="Google Shape;4137;p64">
              <a:extLst>
                <a:ext uri="{FF2B5EF4-FFF2-40B4-BE49-F238E27FC236}">
                  <a16:creationId xmlns:a16="http://schemas.microsoft.com/office/drawing/2014/main" id="{810DB396-4414-633B-2B02-F79E73F6C765}"/>
                </a:ext>
              </a:extLst>
            </p:cNvPr>
            <p:cNvSpPr/>
            <p:nvPr/>
          </p:nvSpPr>
          <p:spPr>
            <a:xfrm>
              <a:off x="2155675" y="1277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1" name="Google Shape;4138;p64">
              <a:extLst>
                <a:ext uri="{FF2B5EF4-FFF2-40B4-BE49-F238E27FC236}">
                  <a16:creationId xmlns:a16="http://schemas.microsoft.com/office/drawing/2014/main" id="{6638254F-C412-0213-CA3A-CA0688AD7B0B}"/>
                </a:ext>
              </a:extLst>
            </p:cNvPr>
            <p:cNvSpPr/>
            <p:nvPr/>
          </p:nvSpPr>
          <p:spPr>
            <a:xfrm>
              <a:off x="2155675" y="132460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2" name="Google Shape;4139;p64">
              <a:extLst>
                <a:ext uri="{FF2B5EF4-FFF2-40B4-BE49-F238E27FC236}">
                  <a16:creationId xmlns:a16="http://schemas.microsoft.com/office/drawing/2014/main" id="{840307F9-75A1-5606-4AA0-C1B5788FE008}"/>
                </a:ext>
              </a:extLst>
            </p:cNvPr>
            <p:cNvSpPr/>
            <p:nvPr/>
          </p:nvSpPr>
          <p:spPr>
            <a:xfrm>
              <a:off x="4314625" y="1290925"/>
              <a:ext cx="604350" cy="291850"/>
            </a:xfrm>
            <a:custGeom>
              <a:avLst/>
              <a:gdLst/>
              <a:ahLst/>
              <a:cxnLst/>
              <a:rect l="l" t="t" r="r" b="b"/>
              <a:pathLst>
                <a:path w="24174" h="11674" extrusionOk="0">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3" name="Google Shape;4140;p64">
              <a:extLst>
                <a:ext uri="{FF2B5EF4-FFF2-40B4-BE49-F238E27FC236}">
                  <a16:creationId xmlns:a16="http://schemas.microsoft.com/office/drawing/2014/main" id="{2A97A2B6-F0C6-D9E0-3CEB-B35257C6D4FA}"/>
                </a:ext>
              </a:extLst>
            </p:cNvPr>
            <p:cNvSpPr/>
            <p:nvPr/>
          </p:nvSpPr>
          <p:spPr>
            <a:xfrm>
              <a:off x="4963850" y="149095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4" name="Google Shape;4141;p64">
              <a:extLst>
                <a:ext uri="{FF2B5EF4-FFF2-40B4-BE49-F238E27FC236}">
                  <a16:creationId xmlns:a16="http://schemas.microsoft.com/office/drawing/2014/main" id="{CC5B5926-299C-DA2D-722A-A32D7C823B5D}"/>
                </a:ext>
              </a:extLst>
            </p:cNvPr>
            <p:cNvSpPr/>
            <p:nvPr/>
          </p:nvSpPr>
          <p:spPr>
            <a:xfrm>
              <a:off x="4963850" y="1537975"/>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5" name="Google Shape;4142;p64">
              <a:extLst>
                <a:ext uri="{FF2B5EF4-FFF2-40B4-BE49-F238E27FC236}">
                  <a16:creationId xmlns:a16="http://schemas.microsoft.com/office/drawing/2014/main" id="{2B09FAB8-F45C-F064-C88F-8E0BDEF84135}"/>
                </a:ext>
              </a:extLst>
            </p:cNvPr>
            <p:cNvSpPr/>
            <p:nvPr/>
          </p:nvSpPr>
          <p:spPr>
            <a:xfrm>
              <a:off x="4963850" y="1585700"/>
              <a:ext cx="277975" cy="11250"/>
            </a:xfrm>
            <a:custGeom>
              <a:avLst/>
              <a:gdLst/>
              <a:ahLst/>
              <a:cxnLst/>
              <a:rect l="l" t="t" r="r" b="b"/>
              <a:pathLst>
                <a:path w="11119" h="450" extrusionOk="0">
                  <a:moveTo>
                    <a:pt x="1" y="1"/>
                  </a:moveTo>
                  <a:lnTo>
                    <a:pt x="1" y="450"/>
                  </a:lnTo>
                  <a:lnTo>
                    <a:pt x="11118" y="450"/>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6" name="Google Shape;4143;p64">
              <a:extLst>
                <a:ext uri="{FF2B5EF4-FFF2-40B4-BE49-F238E27FC236}">
                  <a16:creationId xmlns:a16="http://schemas.microsoft.com/office/drawing/2014/main" id="{26C9576C-6A93-D7FB-C876-AA766D6D3A29}"/>
                </a:ext>
              </a:extLst>
            </p:cNvPr>
            <p:cNvSpPr/>
            <p:nvPr/>
          </p:nvSpPr>
          <p:spPr>
            <a:xfrm>
              <a:off x="4963850" y="16327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7" name="Google Shape;4144;p64">
              <a:extLst>
                <a:ext uri="{FF2B5EF4-FFF2-40B4-BE49-F238E27FC236}">
                  <a16:creationId xmlns:a16="http://schemas.microsoft.com/office/drawing/2014/main" id="{7406D253-222A-C7A9-F3F4-B2BF1093D13D}"/>
                </a:ext>
              </a:extLst>
            </p:cNvPr>
            <p:cNvSpPr/>
            <p:nvPr/>
          </p:nvSpPr>
          <p:spPr>
            <a:xfrm>
              <a:off x="4963850" y="2298800"/>
              <a:ext cx="277975" cy="11950"/>
            </a:xfrm>
            <a:custGeom>
              <a:avLst/>
              <a:gdLst/>
              <a:ahLst/>
              <a:cxnLst/>
              <a:rect l="l" t="t" r="r" b="b"/>
              <a:pathLst>
                <a:path w="11119" h="478" extrusionOk="0">
                  <a:moveTo>
                    <a:pt x="1" y="0"/>
                  </a:moveTo>
                  <a:lnTo>
                    <a:pt x="1" y="478"/>
                  </a:lnTo>
                  <a:lnTo>
                    <a:pt x="11118" y="478"/>
                  </a:lnTo>
                  <a:lnTo>
                    <a:pt x="1111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8" name="Google Shape;4145;p64">
              <a:extLst>
                <a:ext uri="{FF2B5EF4-FFF2-40B4-BE49-F238E27FC236}">
                  <a16:creationId xmlns:a16="http://schemas.microsoft.com/office/drawing/2014/main" id="{DF6B45DE-16AA-CBE6-D143-23627BB34467}"/>
                </a:ext>
              </a:extLst>
            </p:cNvPr>
            <p:cNvSpPr/>
            <p:nvPr/>
          </p:nvSpPr>
          <p:spPr>
            <a:xfrm>
              <a:off x="4963850" y="234582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599" name="Google Shape;4146;p64">
              <a:extLst>
                <a:ext uri="{FF2B5EF4-FFF2-40B4-BE49-F238E27FC236}">
                  <a16:creationId xmlns:a16="http://schemas.microsoft.com/office/drawing/2014/main" id="{01F21227-46E6-3466-A5CC-70183D42716E}"/>
                </a:ext>
              </a:extLst>
            </p:cNvPr>
            <p:cNvSpPr/>
            <p:nvPr/>
          </p:nvSpPr>
          <p:spPr>
            <a:xfrm>
              <a:off x="4963850" y="2393550"/>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0" name="Google Shape;4147;p64">
              <a:extLst>
                <a:ext uri="{FF2B5EF4-FFF2-40B4-BE49-F238E27FC236}">
                  <a16:creationId xmlns:a16="http://schemas.microsoft.com/office/drawing/2014/main" id="{B6A77042-2761-6C45-EC39-46D28B309899}"/>
                </a:ext>
              </a:extLst>
            </p:cNvPr>
            <p:cNvSpPr/>
            <p:nvPr/>
          </p:nvSpPr>
          <p:spPr>
            <a:xfrm>
              <a:off x="4963850" y="2440575"/>
              <a:ext cx="277975" cy="11950"/>
            </a:xfrm>
            <a:custGeom>
              <a:avLst/>
              <a:gdLst/>
              <a:ahLst/>
              <a:cxnLst/>
              <a:rect l="l" t="t" r="r" b="b"/>
              <a:pathLst>
                <a:path w="11119" h="478" extrusionOk="0">
                  <a:moveTo>
                    <a:pt x="1" y="1"/>
                  </a:moveTo>
                  <a:lnTo>
                    <a:pt x="1" y="478"/>
                  </a:lnTo>
                  <a:lnTo>
                    <a:pt x="11118" y="478"/>
                  </a:lnTo>
                  <a:lnTo>
                    <a:pt x="1111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1" name="Google Shape;4148;p64">
              <a:extLst>
                <a:ext uri="{FF2B5EF4-FFF2-40B4-BE49-F238E27FC236}">
                  <a16:creationId xmlns:a16="http://schemas.microsoft.com/office/drawing/2014/main" id="{A264B71D-A58D-8194-4B67-1F8AB92C270E}"/>
                </a:ext>
              </a:extLst>
            </p:cNvPr>
            <p:cNvSpPr/>
            <p:nvPr/>
          </p:nvSpPr>
          <p:spPr>
            <a:xfrm>
              <a:off x="2291850" y="3234400"/>
              <a:ext cx="278650" cy="11950"/>
            </a:xfrm>
            <a:custGeom>
              <a:avLst/>
              <a:gdLst/>
              <a:ahLst/>
              <a:cxnLst/>
              <a:rect l="l" t="t" r="r" b="b"/>
              <a:pathLst>
                <a:path w="11146" h="478" extrusionOk="0">
                  <a:moveTo>
                    <a:pt x="0" y="0"/>
                  </a:moveTo>
                  <a:lnTo>
                    <a:pt x="0" y="477"/>
                  </a:lnTo>
                  <a:lnTo>
                    <a:pt x="11146" y="477"/>
                  </a:lnTo>
                  <a:lnTo>
                    <a:pt x="1114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2" name="Google Shape;4149;p64">
              <a:extLst>
                <a:ext uri="{FF2B5EF4-FFF2-40B4-BE49-F238E27FC236}">
                  <a16:creationId xmlns:a16="http://schemas.microsoft.com/office/drawing/2014/main" id="{03747945-D940-1D43-C7E3-C5834BCC1366}"/>
                </a:ext>
              </a:extLst>
            </p:cNvPr>
            <p:cNvSpPr/>
            <p:nvPr/>
          </p:nvSpPr>
          <p:spPr>
            <a:xfrm>
              <a:off x="2291850" y="3282125"/>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3" name="Google Shape;4150;p64">
              <a:extLst>
                <a:ext uri="{FF2B5EF4-FFF2-40B4-BE49-F238E27FC236}">
                  <a16:creationId xmlns:a16="http://schemas.microsoft.com/office/drawing/2014/main" id="{FFF6251A-79B1-848A-7BF0-915EED58B640}"/>
                </a:ext>
              </a:extLst>
            </p:cNvPr>
            <p:cNvSpPr/>
            <p:nvPr/>
          </p:nvSpPr>
          <p:spPr>
            <a:xfrm>
              <a:off x="2291850" y="3329150"/>
              <a:ext cx="278650" cy="11950"/>
            </a:xfrm>
            <a:custGeom>
              <a:avLst/>
              <a:gdLst/>
              <a:ahLst/>
              <a:cxnLst/>
              <a:rect l="l" t="t" r="r" b="b"/>
              <a:pathLst>
                <a:path w="11146" h="478" extrusionOk="0">
                  <a:moveTo>
                    <a:pt x="0" y="0"/>
                  </a:moveTo>
                  <a:lnTo>
                    <a:pt x="0" y="478"/>
                  </a:lnTo>
                  <a:lnTo>
                    <a:pt x="11146" y="478"/>
                  </a:lnTo>
                  <a:lnTo>
                    <a:pt x="1114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4" name="Google Shape;4151;p64">
              <a:extLst>
                <a:ext uri="{FF2B5EF4-FFF2-40B4-BE49-F238E27FC236}">
                  <a16:creationId xmlns:a16="http://schemas.microsoft.com/office/drawing/2014/main" id="{4F912797-494E-9967-37CE-38EC92180A11}"/>
                </a:ext>
              </a:extLst>
            </p:cNvPr>
            <p:cNvSpPr/>
            <p:nvPr/>
          </p:nvSpPr>
          <p:spPr>
            <a:xfrm>
              <a:off x="2291850" y="3376875"/>
              <a:ext cx="278650" cy="11250"/>
            </a:xfrm>
            <a:custGeom>
              <a:avLst/>
              <a:gdLst/>
              <a:ahLst/>
              <a:cxnLst/>
              <a:rect l="l" t="t" r="r" b="b"/>
              <a:pathLst>
                <a:path w="11146" h="450" extrusionOk="0">
                  <a:moveTo>
                    <a:pt x="0" y="0"/>
                  </a:moveTo>
                  <a:lnTo>
                    <a:pt x="0" y="450"/>
                  </a:lnTo>
                  <a:lnTo>
                    <a:pt x="11146" y="450"/>
                  </a:lnTo>
                  <a:lnTo>
                    <a:pt x="1114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5" name="Google Shape;4152;p64">
              <a:extLst>
                <a:ext uri="{FF2B5EF4-FFF2-40B4-BE49-F238E27FC236}">
                  <a16:creationId xmlns:a16="http://schemas.microsoft.com/office/drawing/2014/main" id="{18319D08-170F-3A8A-3B27-481897E6F737}"/>
                </a:ext>
              </a:extLst>
            </p:cNvPr>
            <p:cNvSpPr/>
            <p:nvPr/>
          </p:nvSpPr>
          <p:spPr>
            <a:xfrm>
              <a:off x="4036000" y="2098775"/>
              <a:ext cx="888575" cy="274450"/>
            </a:xfrm>
            <a:custGeom>
              <a:avLst/>
              <a:gdLst/>
              <a:ahLst/>
              <a:cxnLst/>
              <a:rect l="l" t="t" r="r" b="b"/>
              <a:pathLst>
                <a:path w="35543" h="10978" extrusionOk="0">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6" name="Google Shape;4153;p64">
              <a:extLst>
                <a:ext uri="{FF2B5EF4-FFF2-40B4-BE49-F238E27FC236}">
                  <a16:creationId xmlns:a16="http://schemas.microsoft.com/office/drawing/2014/main" id="{5A47EDD4-81AF-ABAE-B7B8-1A2198CB2469}"/>
                </a:ext>
              </a:extLst>
            </p:cNvPr>
            <p:cNvSpPr/>
            <p:nvPr/>
          </p:nvSpPr>
          <p:spPr>
            <a:xfrm>
              <a:off x="2418875" y="2616750"/>
              <a:ext cx="11975" cy="600125"/>
            </a:xfrm>
            <a:custGeom>
              <a:avLst/>
              <a:gdLst/>
              <a:ahLst/>
              <a:cxnLst/>
              <a:rect l="l" t="t" r="r" b="b"/>
              <a:pathLst>
                <a:path w="479" h="24005" extrusionOk="0">
                  <a:moveTo>
                    <a:pt x="1" y="0"/>
                  </a:moveTo>
                  <a:lnTo>
                    <a:pt x="1" y="24004"/>
                  </a:lnTo>
                  <a:lnTo>
                    <a:pt x="478" y="24004"/>
                  </a:lnTo>
                  <a:lnTo>
                    <a:pt x="47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7" name="Google Shape;4154;p64">
              <a:extLst>
                <a:ext uri="{FF2B5EF4-FFF2-40B4-BE49-F238E27FC236}">
                  <a16:creationId xmlns:a16="http://schemas.microsoft.com/office/drawing/2014/main" id="{3D14B81E-33A6-D5F9-AA8C-B8B78BA542A3}"/>
                </a:ext>
              </a:extLst>
            </p:cNvPr>
            <p:cNvSpPr/>
            <p:nvPr/>
          </p:nvSpPr>
          <p:spPr>
            <a:xfrm>
              <a:off x="1831425" y="3538000"/>
              <a:ext cx="129875" cy="102100"/>
            </a:xfrm>
            <a:custGeom>
              <a:avLst/>
              <a:gdLst/>
              <a:ahLst/>
              <a:cxnLst/>
              <a:rect l="l" t="t" r="r" b="b"/>
              <a:pathLst>
                <a:path w="5195" h="4084" extrusionOk="0">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8" name="Google Shape;4155;p64">
              <a:extLst>
                <a:ext uri="{FF2B5EF4-FFF2-40B4-BE49-F238E27FC236}">
                  <a16:creationId xmlns:a16="http://schemas.microsoft.com/office/drawing/2014/main" id="{31ED65FD-7FB9-FCE9-0507-A5BA40204F5F}"/>
                </a:ext>
              </a:extLst>
            </p:cNvPr>
            <p:cNvSpPr/>
            <p:nvPr/>
          </p:nvSpPr>
          <p:spPr>
            <a:xfrm>
              <a:off x="1834225" y="3377750"/>
              <a:ext cx="807875" cy="1698375"/>
            </a:xfrm>
            <a:custGeom>
              <a:avLst/>
              <a:gdLst/>
              <a:ahLst/>
              <a:cxnLst/>
              <a:rect l="l" t="t" r="r" b="b"/>
              <a:pathLst>
                <a:path w="32315" h="67935" extrusionOk="0">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09" name="Google Shape;4156;p64">
              <a:extLst>
                <a:ext uri="{FF2B5EF4-FFF2-40B4-BE49-F238E27FC236}">
                  <a16:creationId xmlns:a16="http://schemas.microsoft.com/office/drawing/2014/main" id="{D59305C0-B073-731F-6930-045AD589C49F}"/>
                </a:ext>
              </a:extLst>
            </p:cNvPr>
            <p:cNvSpPr/>
            <p:nvPr/>
          </p:nvSpPr>
          <p:spPr>
            <a:xfrm>
              <a:off x="2360625" y="3503225"/>
              <a:ext cx="95475" cy="140375"/>
            </a:xfrm>
            <a:custGeom>
              <a:avLst/>
              <a:gdLst/>
              <a:ahLst/>
              <a:cxnLst/>
              <a:rect l="l" t="t" r="r" b="b"/>
              <a:pathLst>
                <a:path w="3819" h="5615" extrusionOk="0">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0" name="Google Shape;4157;p64">
              <a:extLst>
                <a:ext uri="{FF2B5EF4-FFF2-40B4-BE49-F238E27FC236}">
                  <a16:creationId xmlns:a16="http://schemas.microsoft.com/office/drawing/2014/main" id="{36E75E4B-B4B2-6FE7-54EA-17DADE262C89}"/>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11" name="Google Shape;4158;p64">
              <a:extLst>
                <a:ext uri="{FF2B5EF4-FFF2-40B4-BE49-F238E27FC236}">
                  <a16:creationId xmlns:a16="http://schemas.microsoft.com/office/drawing/2014/main" id="{4EE236A8-C5AB-1DCF-04B3-7CA9766D5A44}"/>
                </a:ext>
              </a:extLst>
            </p:cNvPr>
            <p:cNvSpPr/>
            <p:nvPr/>
          </p:nvSpPr>
          <p:spPr>
            <a:xfrm>
              <a:off x="3864725" y="5031175"/>
              <a:ext cx="1179875" cy="346750"/>
            </a:xfrm>
            <a:custGeom>
              <a:avLst/>
              <a:gdLst/>
              <a:ahLst/>
              <a:cxnLst/>
              <a:rect l="l" t="t" r="r" b="b"/>
              <a:pathLst>
                <a:path w="47195" h="13870" extrusionOk="0">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12" name="Google Shape;4159;p64">
              <a:extLst>
                <a:ext uri="{FF2B5EF4-FFF2-40B4-BE49-F238E27FC236}">
                  <a16:creationId xmlns:a16="http://schemas.microsoft.com/office/drawing/2014/main" id="{2111D2E4-EF9B-6FF4-C929-727FC48DB702}"/>
                </a:ext>
              </a:extLst>
            </p:cNvPr>
            <p:cNvSpPr/>
            <p:nvPr/>
          </p:nvSpPr>
          <p:spPr>
            <a:xfrm>
              <a:off x="4084425" y="2377175"/>
              <a:ext cx="392350" cy="435425"/>
            </a:xfrm>
            <a:custGeom>
              <a:avLst/>
              <a:gdLst/>
              <a:ahLst/>
              <a:cxnLst/>
              <a:rect l="l" t="t" r="r" b="b"/>
              <a:pathLst>
                <a:path w="15694" h="17417" extrusionOk="0">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13" name="Google Shape;4160;p64">
              <a:extLst>
                <a:ext uri="{FF2B5EF4-FFF2-40B4-BE49-F238E27FC236}">
                  <a16:creationId xmlns:a16="http://schemas.microsoft.com/office/drawing/2014/main" id="{3A656BFF-41CB-99DE-D6C9-D7BD4F3726D6}"/>
                </a:ext>
              </a:extLst>
            </p:cNvPr>
            <p:cNvSpPr/>
            <p:nvPr/>
          </p:nvSpPr>
          <p:spPr>
            <a:xfrm>
              <a:off x="4079500" y="2371100"/>
              <a:ext cx="398700" cy="447250"/>
            </a:xfrm>
            <a:custGeom>
              <a:avLst/>
              <a:gdLst/>
              <a:ahLst/>
              <a:cxnLst/>
              <a:rect l="l" t="t" r="r" b="b"/>
              <a:pathLst>
                <a:path w="15948" h="17890" extrusionOk="0">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4" name="Google Shape;4161;p64">
              <a:extLst>
                <a:ext uri="{FF2B5EF4-FFF2-40B4-BE49-F238E27FC236}">
                  <a16:creationId xmlns:a16="http://schemas.microsoft.com/office/drawing/2014/main" id="{1A74538C-FE13-DC13-5523-37604A3C53FB}"/>
                </a:ext>
              </a:extLst>
            </p:cNvPr>
            <p:cNvSpPr/>
            <p:nvPr/>
          </p:nvSpPr>
          <p:spPr>
            <a:xfrm>
              <a:off x="4160925" y="2436200"/>
              <a:ext cx="315850" cy="264150"/>
            </a:xfrm>
            <a:custGeom>
              <a:avLst/>
              <a:gdLst/>
              <a:ahLst/>
              <a:cxnLst/>
              <a:rect l="l" t="t" r="r" b="b"/>
              <a:pathLst>
                <a:path w="12634" h="10566" extrusionOk="0">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15" name="Google Shape;4162;p64">
              <a:extLst>
                <a:ext uri="{FF2B5EF4-FFF2-40B4-BE49-F238E27FC236}">
                  <a16:creationId xmlns:a16="http://schemas.microsoft.com/office/drawing/2014/main" id="{3B1BD5F5-F7F6-85F5-6969-C6F74EDAB449}"/>
                </a:ext>
              </a:extLst>
            </p:cNvPr>
            <p:cNvSpPr/>
            <p:nvPr/>
          </p:nvSpPr>
          <p:spPr>
            <a:xfrm>
              <a:off x="4158125" y="2430050"/>
              <a:ext cx="320075" cy="275850"/>
            </a:xfrm>
            <a:custGeom>
              <a:avLst/>
              <a:gdLst/>
              <a:ahLst/>
              <a:cxnLst/>
              <a:rect l="l" t="t" r="r" b="b"/>
              <a:pathLst>
                <a:path w="12803" h="11034" extrusionOk="0">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6" name="Google Shape;4163;p64">
              <a:extLst>
                <a:ext uri="{FF2B5EF4-FFF2-40B4-BE49-F238E27FC236}">
                  <a16:creationId xmlns:a16="http://schemas.microsoft.com/office/drawing/2014/main" id="{0E9721FD-4EDB-0F32-A1FB-E17A6E8204B0}"/>
                </a:ext>
              </a:extLst>
            </p:cNvPr>
            <p:cNvSpPr/>
            <p:nvPr/>
          </p:nvSpPr>
          <p:spPr>
            <a:xfrm>
              <a:off x="4207250" y="2635575"/>
              <a:ext cx="66700" cy="50675"/>
            </a:xfrm>
            <a:custGeom>
              <a:avLst/>
              <a:gdLst/>
              <a:ahLst/>
              <a:cxnLst/>
              <a:rect l="l" t="t" r="r" b="b"/>
              <a:pathLst>
                <a:path w="2668" h="2027" extrusionOk="0">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7" name="Google Shape;4164;p64">
              <a:extLst>
                <a:ext uri="{FF2B5EF4-FFF2-40B4-BE49-F238E27FC236}">
                  <a16:creationId xmlns:a16="http://schemas.microsoft.com/office/drawing/2014/main" id="{ECB7CB2F-EEF3-7CD3-B979-829804594E82}"/>
                </a:ext>
              </a:extLst>
            </p:cNvPr>
            <p:cNvSpPr/>
            <p:nvPr/>
          </p:nvSpPr>
          <p:spPr>
            <a:xfrm>
              <a:off x="4134950" y="2749975"/>
              <a:ext cx="383950" cy="124375"/>
            </a:xfrm>
            <a:custGeom>
              <a:avLst/>
              <a:gdLst/>
              <a:ahLst/>
              <a:cxnLst/>
              <a:rect l="l" t="t" r="r" b="b"/>
              <a:pathLst>
                <a:path w="15358" h="4975" extrusionOk="0">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18" name="Google Shape;4165;p64">
              <a:extLst>
                <a:ext uri="{FF2B5EF4-FFF2-40B4-BE49-F238E27FC236}">
                  <a16:creationId xmlns:a16="http://schemas.microsoft.com/office/drawing/2014/main" id="{8BCE5D99-0EA5-7A4F-9C4E-4C861637CEFE}"/>
                </a:ext>
              </a:extLst>
            </p:cNvPr>
            <p:cNvSpPr/>
            <p:nvPr/>
          </p:nvSpPr>
          <p:spPr>
            <a:xfrm>
              <a:off x="4128625" y="2744475"/>
              <a:ext cx="388875" cy="135675"/>
            </a:xfrm>
            <a:custGeom>
              <a:avLst/>
              <a:gdLst/>
              <a:ahLst/>
              <a:cxnLst/>
              <a:rect l="l" t="t" r="r" b="b"/>
              <a:pathLst>
                <a:path w="15555" h="5427" extrusionOk="0">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19" name="Google Shape;4166;p64">
              <a:extLst>
                <a:ext uri="{FF2B5EF4-FFF2-40B4-BE49-F238E27FC236}">
                  <a16:creationId xmlns:a16="http://schemas.microsoft.com/office/drawing/2014/main" id="{C7DB7828-BA8A-6D14-15B7-9DA2C8063BA2}"/>
                </a:ext>
              </a:extLst>
            </p:cNvPr>
            <p:cNvSpPr/>
            <p:nvPr/>
          </p:nvSpPr>
          <p:spPr>
            <a:xfrm>
              <a:off x="3856300" y="3795025"/>
              <a:ext cx="103200" cy="213500"/>
            </a:xfrm>
            <a:custGeom>
              <a:avLst/>
              <a:gdLst/>
              <a:ahLst/>
              <a:cxnLst/>
              <a:rect l="l" t="t" r="r" b="b"/>
              <a:pathLst>
                <a:path w="4128" h="8540" extrusionOk="0">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0" name="Google Shape;4167;p64">
              <a:extLst>
                <a:ext uri="{FF2B5EF4-FFF2-40B4-BE49-F238E27FC236}">
                  <a16:creationId xmlns:a16="http://schemas.microsoft.com/office/drawing/2014/main" id="{E6FD2488-F784-19C3-9B3A-B67F6DEC0CF9}"/>
                </a:ext>
              </a:extLst>
            </p:cNvPr>
            <p:cNvSpPr/>
            <p:nvPr/>
          </p:nvSpPr>
          <p:spPr>
            <a:xfrm>
              <a:off x="3850000" y="3788875"/>
              <a:ext cx="110200" cy="225325"/>
            </a:xfrm>
            <a:custGeom>
              <a:avLst/>
              <a:gdLst/>
              <a:ahLst/>
              <a:cxnLst/>
              <a:rect l="l" t="t" r="r" b="b"/>
              <a:pathLst>
                <a:path w="4408" h="9013" extrusionOk="0">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1" name="Google Shape;4168;p64">
              <a:extLst>
                <a:ext uri="{FF2B5EF4-FFF2-40B4-BE49-F238E27FC236}">
                  <a16:creationId xmlns:a16="http://schemas.microsoft.com/office/drawing/2014/main" id="{128E2384-439E-49AF-7509-FDF35B2F9977}"/>
                </a:ext>
              </a:extLst>
            </p:cNvPr>
            <p:cNvSpPr/>
            <p:nvPr/>
          </p:nvSpPr>
          <p:spPr>
            <a:xfrm>
              <a:off x="3807875" y="3450575"/>
              <a:ext cx="162875" cy="381150"/>
            </a:xfrm>
            <a:custGeom>
              <a:avLst/>
              <a:gdLst/>
              <a:ahLst/>
              <a:cxnLst/>
              <a:rect l="l" t="t" r="r" b="b"/>
              <a:pathLst>
                <a:path w="6515" h="15246" extrusionOk="0">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22" name="Google Shape;4169;p64">
              <a:extLst>
                <a:ext uri="{FF2B5EF4-FFF2-40B4-BE49-F238E27FC236}">
                  <a16:creationId xmlns:a16="http://schemas.microsoft.com/office/drawing/2014/main" id="{5ACEC7E3-E671-EC8D-302C-C045A6992AC0}"/>
                </a:ext>
              </a:extLst>
            </p:cNvPr>
            <p:cNvSpPr/>
            <p:nvPr/>
          </p:nvSpPr>
          <p:spPr>
            <a:xfrm>
              <a:off x="3802275" y="3444500"/>
              <a:ext cx="174775" cy="392825"/>
            </a:xfrm>
            <a:custGeom>
              <a:avLst/>
              <a:gdLst/>
              <a:ahLst/>
              <a:cxnLst/>
              <a:rect l="l" t="t" r="r" b="b"/>
              <a:pathLst>
                <a:path w="6991" h="15713" extrusionOk="0">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3" name="Google Shape;4170;p64">
              <a:extLst>
                <a:ext uri="{FF2B5EF4-FFF2-40B4-BE49-F238E27FC236}">
                  <a16:creationId xmlns:a16="http://schemas.microsoft.com/office/drawing/2014/main" id="{1E5E0588-4934-5CC7-3BA8-42A53EE86FF2}"/>
                </a:ext>
              </a:extLst>
            </p:cNvPr>
            <p:cNvSpPr/>
            <p:nvPr/>
          </p:nvSpPr>
          <p:spPr>
            <a:xfrm>
              <a:off x="4094250" y="5104850"/>
              <a:ext cx="209875" cy="142550"/>
            </a:xfrm>
            <a:custGeom>
              <a:avLst/>
              <a:gdLst/>
              <a:ahLst/>
              <a:cxnLst/>
              <a:rect l="l" t="t" r="r" b="b"/>
              <a:pathLst>
                <a:path w="8395" h="5702" extrusionOk="0">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4" name="Google Shape;4171;p64">
              <a:extLst>
                <a:ext uri="{FF2B5EF4-FFF2-40B4-BE49-F238E27FC236}">
                  <a16:creationId xmlns:a16="http://schemas.microsoft.com/office/drawing/2014/main" id="{0A917FDF-DB5F-2FF8-CFF4-9ABCE84FC6A0}"/>
                </a:ext>
              </a:extLst>
            </p:cNvPr>
            <p:cNvSpPr/>
            <p:nvPr/>
          </p:nvSpPr>
          <p:spPr>
            <a:xfrm>
              <a:off x="4092150" y="5099250"/>
              <a:ext cx="209875" cy="153750"/>
            </a:xfrm>
            <a:custGeom>
              <a:avLst/>
              <a:gdLst/>
              <a:ahLst/>
              <a:cxnLst/>
              <a:rect l="l" t="t" r="r" b="b"/>
              <a:pathLst>
                <a:path w="8395" h="6150" extrusionOk="0">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5" name="Google Shape;4172;p64">
              <a:extLst>
                <a:ext uri="{FF2B5EF4-FFF2-40B4-BE49-F238E27FC236}">
                  <a16:creationId xmlns:a16="http://schemas.microsoft.com/office/drawing/2014/main" id="{1A7C960E-7DF2-F53F-6B54-477D13B27C12}"/>
                </a:ext>
              </a:extLst>
            </p:cNvPr>
            <p:cNvSpPr/>
            <p:nvPr/>
          </p:nvSpPr>
          <p:spPr>
            <a:xfrm>
              <a:off x="4095650" y="5121025"/>
              <a:ext cx="197950" cy="126375"/>
            </a:xfrm>
            <a:custGeom>
              <a:avLst/>
              <a:gdLst/>
              <a:ahLst/>
              <a:cxnLst/>
              <a:rect l="l" t="t" r="r" b="b"/>
              <a:pathLst>
                <a:path w="7918" h="5055" extrusionOk="0">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6" name="Google Shape;4173;p64">
              <a:extLst>
                <a:ext uri="{FF2B5EF4-FFF2-40B4-BE49-F238E27FC236}">
                  <a16:creationId xmlns:a16="http://schemas.microsoft.com/office/drawing/2014/main" id="{726026D6-3930-1CA5-5B8E-14C0BC4A0BFB}"/>
                </a:ext>
              </a:extLst>
            </p:cNvPr>
            <p:cNvSpPr/>
            <p:nvPr/>
          </p:nvSpPr>
          <p:spPr>
            <a:xfrm>
              <a:off x="4092150" y="5115125"/>
              <a:ext cx="208475" cy="137875"/>
            </a:xfrm>
            <a:custGeom>
              <a:avLst/>
              <a:gdLst/>
              <a:ahLst/>
              <a:cxnLst/>
              <a:rect l="l" t="t" r="r" b="b"/>
              <a:pathLst>
                <a:path w="8339" h="5515" extrusionOk="0">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7" name="Google Shape;4174;p64">
              <a:extLst>
                <a:ext uri="{FF2B5EF4-FFF2-40B4-BE49-F238E27FC236}">
                  <a16:creationId xmlns:a16="http://schemas.microsoft.com/office/drawing/2014/main" id="{8F64CE6A-AF50-C525-2172-2A4D0E547BA7}"/>
                </a:ext>
              </a:extLst>
            </p:cNvPr>
            <p:cNvSpPr/>
            <p:nvPr/>
          </p:nvSpPr>
          <p:spPr>
            <a:xfrm>
              <a:off x="4480275" y="5126625"/>
              <a:ext cx="139000" cy="99000"/>
            </a:xfrm>
            <a:custGeom>
              <a:avLst/>
              <a:gdLst/>
              <a:ahLst/>
              <a:cxnLst/>
              <a:rect l="l" t="t" r="r" b="b"/>
              <a:pathLst>
                <a:path w="5560" h="3960" extrusionOk="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28" name="Google Shape;4175;p64">
              <a:extLst>
                <a:ext uri="{FF2B5EF4-FFF2-40B4-BE49-F238E27FC236}">
                  <a16:creationId xmlns:a16="http://schemas.microsoft.com/office/drawing/2014/main" id="{E706B5CD-E8BF-3535-9596-15062C030A86}"/>
                </a:ext>
              </a:extLst>
            </p:cNvPr>
            <p:cNvSpPr/>
            <p:nvPr/>
          </p:nvSpPr>
          <p:spPr>
            <a:xfrm>
              <a:off x="4474650" y="5120600"/>
              <a:ext cx="147425" cy="111325"/>
            </a:xfrm>
            <a:custGeom>
              <a:avLst/>
              <a:gdLst/>
              <a:ahLst/>
              <a:cxnLst/>
              <a:rect l="l" t="t" r="r" b="b"/>
              <a:pathLst>
                <a:path w="5897" h="4453" extrusionOk="0">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29" name="Google Shape;4176;p64">
              <a:extLst>
                <a:ext uri="{FF2B5EF4-FFF2-40B4-BE49-F238E27FC236}">
                  <a16:creationId xmlns:a16="http://schemas.microsoft.com/office/drawing/2014/main" id="{9023E79A-DE08-58EC-878D-6893210709BA}"/>
                </a:ext>
              </a:extLst>
            </p:cNvPr>
            <p:cNvSpPr/>
            <p:nvPr/>
          </p:nvSpPr>
          <p:spPr>
            <a:xfrm>
              <a:off x="4485875" y="5175750"/>
              <a:ext cx="127775" cy="49875"/>
            </a:xfrm>
            <a:custGeom>
              <a:avLst/>
              <a:gdLst/>
              <a:ahLst/>
              <a:cxnLst/>
              <a:rect l="l" t="t" r="r" b="b"/>
              <a:pathLst>
                <a:path w="5111" h="1995" extrusionOk="0">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0" name="Google Shape;4177;p64">
              <a:extLst>
                <a:ext uri="{FF2B5EF4-FFF2-40B4-BE49-F238E27FC236}">
                  <a16:creationId xmlns:a16="http://schemas.microsoft.com/office/drawing/2014/main" id="{41141F5C-23CD-19A1-87AD-C1B51F4F8897}"/>
                </a:ext>
              </a:extLst>
            </p:cNvPr>
            <p:cNvSpPr/>
            <p:nvPr/>
          </p:nvSpPr>
          <p:spPr>
            <a:xfrm>
              <a:off x="4480275" y="5169875"/>
              <a:ext cx="139700" cy="62050"/>
            </a:xfrm>
            <a:custGeom>
              <a:avLst/>
              <a:gdLst/>
              <a:ahLst/>
              <a:cxnLst/>
              <a:rect l="l" t="t" r="r" b="b"/>
              <a:pathLst>
                <a:path w="5588" h="2482" extrusionOk="0">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1" name="Google Shape;4178;p64">
              <a:extLst>
                <a:ext uri="{FF2B5EF4-FFF2-40B4-BE49-F238E27FC236}">
                  <a16:creationId xmlns:a16="http://schemas.microsoft.com/office/drawing/2014/main" id="{D5A039F1-BA47-0FF6-E143-968CD84DCF84}"/>
                </a:ext>
              </a:extLst>
            </p:cNvPr>
            <p:cNvSpPr/>
            <p:nvPr/>
          </p:nvSpPr>
          <p:spPr>
            <a:xfrm>
              <a:off x="4017975" y="3637125"/>
              <a:ext cx="654625" cy="1546225"/>
            </a:xfrm>
            <a:custGeom>
              <a:avLst/>
              <a:gdLst/>
              <a:ahLst/>
              <a:cxnLst/>
              <a:rect l="l" t="t" r="r" b="b"/>
              <a:pathLst>
                <a:path w="26185" h="61849" extrusionOk="0">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2" name="Google Shape;4179;p64">
              <a:extLst>
                <a:ext uri="{FF2B5EF4-FFF2-40B4-BE49-F238E27FC236}">
                  <a16:creationId xmlns:a16="http://schemas.microsoft.com/office/drawing/2014/main" id="{BBC835C2-4E25-8E71-85F0-8C0C6A02D9F3}"/>
                </a:ext>
              </a:extLst>
            </p:cNvPr>
            <p:cNvSpPr/>
            <p:nvPr/>
          </p:nvSpPr>
          <p:spPr>
            <a:xfrm>
              <a:off x="4013525" y="3630950"/>
              <a:ext cx="661200" cy="1558175"/>
            </a:xfrm>
            <a:custGeom>
              <a:avLst/>
              <a:gdLst/>
              <a:ahLst/>
              <a:cxnLst/>
              <a:rect l="l" t="t" r="r" b="b"/>
              <a:pathLst>
                <a:path w="26448" h="62327" extrusionOk="0">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3" name="Google Shape;4180;p64">
              <a:extLst>
                <a:ext uri="{FF2B5EF4-FFF2-40B4-BE49-F238E27FC236}">
                  <a16:creationId xmlns:a16="http://schemas.microsoft.com/office/drawing/2014/main" id="{EE48C773-75FE-A083-4D27-1CA509D66289}"/>
                </a:ext>
              </a:extLst>
            </p:cNvPr>
            <p:cNvSpPr/>
            <p:nvPr/>
          </p:nvSpPr>
          <p:spPr>
            <a:xfrm>
              <a:off x="4350425" y="4004350"/>
              <a:ext cx="40025" cy="246475"/>
            </a:xfrm>
            <a:custGeom>
              <a:avLst/>
              <a:gdLst/>
              <a:ahLst/>
              <a:cxnLst/>
              <a:rect l="l" t="t" r="r" b="b"/>
              <a:pathLst>
                <a:path w="1601" h="9859" extrusionOk="0">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4" name="Google Shape;4181;p64">
              <a:extLst>
                <a:ext uri="{FF2B5EF4-FFF2-40B4-BE49-F238E27FC236}">
                  <a16:creationId xmlns:a16="http://schemas.microsoft.com/office/drawing/2014/main" id="{FCA102BE-7DF9-79D5-6995-B804BAA4D032}"/>
                </a:ext>
              </a:extLst>
            </p:cNvPr>
            <p:cNvSpPr/>
            <p:nvPr/>
          </p:nvSpPr>
          <p:spPr>
            <a:xfrm>
              <a:off x="4370775" y="4022050"/>
              <a:ext cx="101800" cy="48475"/>
            </a:xfrm>
            <a:custGeom>
              <a:avLst/>
              <a:gdLst/>
              <a:ahLst/>
              <a:cxnLst/>
              <a:rect l="l" t="t" r="r" b="b"/>
              <a:pathLst>
                <a:path w="4072" h="1939" extrusionOk="0">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5" name="Google Shape;4182;p64">
              <a:extLst>
                <a:ext uri="{FF2B5EF4-FFF2-40B4-BE49-F238E27FC236}">
                  <a16:creationId xmlns:a16="http://schemas.microsoft.com/office/drawing/2014/main" id="{A0696BA9-6716-0EED-F8EA-A7AE909FEB66}"/>
                </a:ext>
              </a:extLst>
            </p:cNvPr>
            <p:cNvSpPr/>
            <p:nvPr/>
          </p:nvSpPr>
          <p:spPr>
            <a:xfrm>
              <a:off x="4550450" y="4371275"/>
              <a:ext cx="79350" cy="306325"/>
            </a:xfrm>
            <a:custGeom>
              <a:avLst/>
              <a:gdLst/>
              <a:ahLst/>
              <a:cxnLst/>
              <a:rect l="l" t="t" r="r" b="b"/>
              <a:pathLst>
                <a:path w="3174" h="12253" extrusionOk="0">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6" name="Google Shape;4183;p64">
              <a:extLst>
                <a:ext uri="{FF2B5EF4-FFF2-40B4-BE49-F238E27FC236}">
                  <a16:creationId xmlns:a16="http://schemas.microsoft.com/office/drawing/2014/main" id="{9A649A17-AF64-4624-7D19-A2C2DB8A6A67}"/>
                </a:ext>
              </a:extLst>
            </p:cNvPr>
            <p:cNvSpPr/>
            <p:nvPr/>
          </p:nvSpPr>
          <p:spPr>
            <a:xfrm>
              <a:off x="4764525" y="2629475"/>
              <a:ext cx="126375" cy="225925"/>
            </a:xfrm>
            <a:custGeom>
              <a:avLst/>
              <a:gdLst/>
              <a:ahLst/>
              <a:cxnLst/>
              <a:rect l="l" t="t" r="r" b="b"/>
              <a:pathLst>
                <a:path w="5055" h="9037" extrusionOk="0">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7" name="Google Shape;4184;p64">
              <a:extLst>
                <a:ext uri="{FF2B5EF4-FFF2-40B4-BE49-F238E27FC236}">
                  <a16:creationId xmlns:a16="http://schemas.microsoft.com/office/drawing/2014/main" id="{C9CA75BA-24F8-7377-4B87-2594193500F2}"/>
                </a:ext>
              </a:extLst>
            </p:cNvPr>
            <p:cNvSpPr/>
            <p:nvPr/>
          </p:nvSpPr>
          <p:spPr>
            <a:xfrm>
              <a:off x="4765225" y="2623775"/>
              <a:ext cx="131275" cy="237525"/>
            </a:xfrm>
            <a:custGeom>
              <a:avLst/>
              <a:gdLst/>
              <a:ahLst/>
              <a:cxnLst/>
              <a:rect l="l" t="t" r="r" b="b"/>
              <a:pathLst>
                <a:path w="5251" h="9501" extrusionOk="0">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38" name="Google Shape;4185;p64">
              <a:extLst>
                <a:ext uri="{FF2B5EF4-FFF2-40B4-BE49-F238E27FC236}">
                  <a16:creationId xmlns:a16="http://schemas.microsoft.com/office/drawing/2014/main" id="{BA0FC6A0-9CC0-9942-3BAC-C27827487D4C}"/>
                </a:ext>
              </a:extLst>
            </p:cNvPr>
            <p:cNvSpPr/>
            <p:nvPr/>
          </p:nvSpPr>
          <p:spPr>
            <a:xfrm>
              <a:off x="4805950" y="2688050"/>
              <a:ext cx="101775" cy="120325"/>
            </a:xfrm>
            <a:custGeom>
              <a:avLst/>
              <a:gdLst/>
              <a:ahLst/>
              <a:cxnLst/>
              <a:rect l="l" t="t" r="r" b="b"/>
              <a:pathLst>
                <a:path w="4071" h="4813" extrusionOk="0">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39" name="Google Shape;4186;p64">
              <a:extLst>
                <a:ext uri="{FF2B5EF4-FFF2-40B4-BE49-F238E27FC236}">
                  <a16:creationId xmlns:a16="http://schemas.microsoft.com/office/drawing/2014/main" id="{3313DD68-0B16-AE7D-642A-E633013B8A18}"/>
                </a:ext>
              </a:extLst>
            </p:cNvPr>
            <p:cNvSpPr/>
            <p:nvPr/>
          </p:nvSpPr>
          <p:spPr>
            <a:xfrm>
              <a:off x="4799625" y="2682025"/>
              <a:ext cx="108800" cy="132100"/>
            </a:xfrm>
            <a:custGeom>
              <a:avLst/>
              <a:gdLst/>
              <a:ahLst/>
              <a:cxnLst/>
              <a:rect l="l" t="t" r="r" b="b"/>
              <a:pathLst>
                <a:path w="4352" h="5284" extrusionOk="0">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0" name="Google Shape;4187;p64">
              <a:extLst>
                <a:ext uri="{FF2B5EF4-FFF2-40B4-BE49-F238E27FC236}">
                  <a16:creationId xmlns:a16="http://schemas.microsoft.com/office/drawing/2014/main" id="{69D93427-B85A-8DA6-C0E1-5002343BED42}"/>
                </a:ext>
              </a:extLst>
            </p:cNvPr>
            <p:cNvSpPr/>
            <p:nvPr/>
          </p:nvSpPr>
          <p:spPr>
            <a:xfrm>
              <a:off x="4770150" y="2830675"/>
              <a:ext cx="77225" cy="73875"/>
            </a:xfrm>
            <a:custGeom>
              <a:avLst/>
              <a:gdLst/>
              <a:ahLst/>
              <a:cxnLst/>
              <a:rect l="l" t="t" r="r" b="b"/>
              <a:pathLst>
                <a:path w="3089" h="2955" extrusionOk="0">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1" name="Google Shape;4188;p64">
              <a:extLst>
                <a:ext uri="{FF2B5EF4-FFF2-40B4-BE49-F238E27FC236}">
                  <a16:creationId xmlns:a16="http://schemas.microsoft.com/office/drawing/2014/main" id="{22203002-E863-4736-D9EF-9F8473E8A47D}"/>
                </a:ext>
              </a:extLst>
            </p:cNvPr>
            <p:cNvSpPr/>
            <p:nvPr/>
          </p:nvSpPr>
          <p:spPr>
            <a:xfrm>
              <a:off x="4764525" y="2825200"/>
              <a:ext cx="89175" cy="84950"/>
            </a:xfrm>
            <a:custGeom>
              <a:avLst/>
              <a:gdLst/>
              <a:ahLst/>
              <a:cxnLst/>
              <a:rect l="l" t="t" r="r" b="b"/>
              <a:pathLst>
                <a:path w="3567" h="3398" extrusionOk="0">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2" name="Google Shape;4189;p64">
              <a:extLst>
                <a:ext uri="{FF2B5EF4-FFF2-40B4-BE49-F238E27FC236}">
                  <a16:creationId xmlns:a16="http://schemas.microsoft.com/office/drawing/2014/main" id="{E15D1D00-63A4-50AF-5A6D-AD81094D07C8}"/>
                </a:ext>
              </a:extLst>
            </p:cNvPr>
            <p:cNvSpPr/>
            <p:nvPr/>
          </p:nvSpPr>
          <p:spPr>
            <a:xfrm>
              <a:off x="3826125" y="2811350"/>
              <a:ext cx="1043000" cy="918300"/>
            </a:xfrm>
            <a:custGeom>
              <a:avLst/>
              <a:gdLst/>
              <a:ahLst/>
              <a:cxnLst/>
              <a:rect l="l" t="t" r="r" b="b"/>
              <a:pathLst>
                <a:path w="41720" h="36732" extrusionOk="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43" name="Google Shape;4190;p64">
              <a:extLst>
                <a:ext uri="{FF2B5EF4-FFF2-40B4-BE49-F238E27FC236}">
                  <a16:creationId xmlns:a16="http://schemas.microsoft.com/office/drawing/2014/main" id="{62057B0C-58B9-F331-862B-E041B568338F}"/>
                </a:ext>
              </a:extLst>
            </p:cNvPr>
            <p:cNvSpPr/>
            <p:nvPr/>
          </p:nvSpPr>
          <p:spPr>
            <a:xfrm>
              <a:off x="3820525" y="2805550"/>
              <a:ext cx="1051425" cy="930000"/>
            </a:xfrm>
            <a:custGeom>
              <a:avLst/>
              <a:gdLst/>
              <a:ahLst/>
              <a:cxnLst/>
              <a:rect l="l" t="t" r="r" b="b"/>
              <a:pathLst>
                <a:path w="42057" h="37200" extrusionOk="0">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4" name="Google Shape;4191;p64">
              <a:extLst>
                <a:ext uri="{FF2B5EF4-FFF2-40B4-BE49-F238E27FC236}">
                  <a16:creationId xmlns:a16="http://schemas.microsoft.com/office/drawing/2014/main" id="{105943C3-DDBD-862D-B03B-3B22C18D8AC6}"/>
                </a:ext>
              </a:extLst>
            </p:cNvPr>
            <p:cNvSpPr/>
            <p:nvPr/>
          </p:nvSpPr>
          <p:spPr>
            <a:xfrm>
              <a:off x="4528000" y="3305275"/>
              <a:ext cx="55475" cy="49150"/>
            </a:xfrm>
            <a:custGeom>
              <a:avLst/>
              <a:gdLst/>
              <a:ahLst/>
              <a:cxnLst/>
              <a:rect l="l" t="t" r="r" b="b"/>
              <a:pathLst>
                <a:path w="2219" h="1966" extrusionOk="0">
                  <a:moveTo>
                    <a:pt x="1938" y="1"/>
                  </a:moveTo>
                  <a:lnTo>
                    <a:pt x="0" y="1601"/>
                  </a:lnTo>
                  <a:lnTo>
                    <a:pt x="309" y="1966"/>
                  </a:lnTo>
                  <a:lnTo>
                    <a:pt x="2218" y="366"/>
                  </a:lnTo>
                  <a:lnTo>
                    <a:pt x="1938"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5" name="Google Shape;4192;p64">
              <a:extLst>
                <a:ext uri="{FF2B5EF4-FFF2-40B4-BE49-F238E27FC236}">
                  <a16:creationId xmlns:a16="http://schemas.microsoft.com/office/drawing/2014/main" id="{B520CB42-F74F-5318-8D91-6D15F3618F16}"/>
                </a:ext>
              </a:extLst>
            </p:cNvPr>
            <p:cNvSpPr/>
            <p:nvPr/>
          </p:nvSpPr>
          <p:spPr>
            <a:xfrm>
              <a:off x="4205850" y="3376875"/>
              <a:ext cx="290600" cy="241475"/>
            </a:xfrm>
            <a:custGeom>
              <a:avLst/>
              <a:gdLst/>
              <a:ahLst/>
              <a:cxnLst/>
              <a:rect l="l" t="t" r="r" b="b"/>
              <a:pathLst>
                <a:path w="11624" h="9659" extrusionOk="0">
                  <a:moveTo>
                    <a:pt x="11342" y="0"/>
                  </a:moveTo>
                  <a:lnTo>
                    <a:pt x="0" y="9321"/>
                  </a:lnTo>
                  <a:lnTo>
                    <a:pt x="309" y="9658"/>
                  </a:lnTo>
                  <a:lnTo>
                    <a:pt x="11623" y="365"/>
                  </a:lnTo>
                  <a:lnTo>
                    <a:pt x="11342"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6" name="Google Shape;4193;p64">
              <a:extLst>
                <a:ext uri="{FF2B5EF4-FFF2-40B4-BE49-F238E27FC236}">
                  <a16:creationId xmlns:a16="http://schemas.microsoft.com/office/drawing/2014/main" id="{1DDB67B3-201C-4752-3EF9-64D848831518}"/>
                </a:ext>
              </a:extLst>
            </p:cNvPr>
            <p:cNvSpPr/>
            <p:nvPr/>
          </p:nvSpPr>
          <p:spPr>
            <a:xfrm>
              <a:off x="4167250" y="3454775"/>
              <a:ext cx="129150" cy="108825"/>
            </a:xfrm>
            <a:custGeom>
              <a:avLst/>
              <a:gdLst/>
              <a:ahLst/>
              <a:cxnLst/>
              <a:rect l="l" t="t" r="r" b="b"/>
              <a:pathLst>
                <a:path w="5166" h="4353" extrusionOk="0">
                  <a:moveTo>
                    <a:pt x="4857" y="1"/>
                  </a:moveTo>
                  <a:lnTo>
                    <a:pt x="0" y="3987"/>
                  </a:lnTo>
                  <a:lnTo>
                    <a:pt x="281" y="4352"/>
                  </a:lnTo>
                  <a:lnTo>
                    <a:pt x="5166" y="366"/>
                  </a:lnTo>
                  <a:lnTo>
                    <a:pt x="4857" y="1"/>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7" name="Google Shape;4194;p64">
              <a:extLst>
                <a:ext uri="{FF2B5EF4-FFF2-40B4-BE49-F238E27FC236}">
                  <a16:creationId xmlns:a16="http://schemas.microsoft.com/office/drawing/2014/main" id="{51FDEEDF-1EF2-F754-C2CB-AB15061B6BB6}"/>
                </a:ext>
              </a:extLst>
            </p:cNvPr>
            <p:cNvSpPr/>
            <p:nvPr/>
          </p:nvSpPr>
          <p:spPr>
            <a:xfrm>
              <a:off x="3883675" y="3624500"/>
              <a:ext cx="118650" cy="385075"/>
            </a:xfrm>
            <a:custGeom>
              <a:avLst/>
              <a:gdLst/>
              <a:ahLst/>
              <a:cxnLst/>
              <a:rect l="l" t="t" r="r" b="b"/>
              <a:pathLst>
                <a:path w="4746" h="15403" extrusionOk="0">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8" name="Google Shape;4195;p64">
              <a:extLst>
                <a:ext uri="{FF2B5EF4-FFF2-40B4-BE49-F238E27FC236}">
                  <a16:creationId xmlns:a16="http://schemas.microsoft.com/office/drawing/2014/main" id="{2F181D7C-D9B8-6778-F5B5-4E187F4A01F8}"/>
                </a:ext>
              </a:extLst>
            </p:cNvPr>
            <p:cNvSpPr/>
            <p:nvPr/>
          </p:nvSpPr>
          <p:spPr>
            <a:xfrm>
              <a:off x="3878775" y="3619025"/>
              <a:ext cx="128450" cy="396575"/>
            </a:xfrm>
            <a:custGeom>
              <a:avLst/>
              <a:gdLst/>
              <a:ahLst/>
              <a:cxnLst/>
              <a:rect l="l" t="t" r="r" b="b"/>
              <a:pathLst>
                <a:path w="5138" h="15863" extrusionOk="0">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49" name="Google Shape;4196;p64">
              <a:extLst>
                <a:ext uri="{FF2B5EF4-FFF2-40B4-BE49-F238E27FC236}">
                  <a16:creationId xmlns:a16="http://schemas.microsoft.com/office/drawing/2014/main" id="{D623A839-5541-BB6D-5297-180B227F5B91}"/>
                </a:ext>
              </a:extLst>
            </p:cNvPr>
            <p:cNvSpPr/>
            <p:nvPr/>
          </p:nvSpPr>
          <p:spPr>
            <a:xfrm>
              <a:off x="4737150" y="3094725"/>
              <a:ext cx="70925" cy="163550"/>
            </a:xfrm>
            <a:custGeom>
              <a:avLst/>
              <a:gdLst/>
              <a:ahLst/>
              <a:cxnLst/>
              <a:rect l="l" t="t" r="r" b="b"/>
              <a:pathLst>
                <a:path w="2837" h="6542" extrusionOk="0">
                  <a:moveTo>
                    <a:pt x="1" y="0"/>
                  </a:moveTo>
                  <a:lnTo>
                    <a:pt x="2836" y="6542"/>
                  </a:lnTo>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0" name="Google Shape;4197;p64">
              <a:extLst>
                <a:ext uri="{FF2B5EF4-FFF2-40B4-BE49-F238E27FC236}">
                  <a16:creationId xmlns:a16="http://schemas.microsoft.com/office/drawing/2014/main" id="{57376D80-4959-E087-B580-F61DEC4E8AFB}"/>
                </a:ext>
              </a:extLst>
            </p:cNvPr>
            <p:cNvSpPr/>
            <p:nvPr/>
          </p:nvSpPr>
          <p:spPr>
            <a:xfrm>
              <a:off x="4730125" y="3088925"/>
              <a:ext cx="84250" cy="175525"/>
            </a:xfrm>
            <a:custGeom>
              <a:avLst/>
              <a:gdLst/>
              <a:ahLst/>
              <a:cxnLst/>
              <a:rect l="l" t="t" r="r" b="b"/>
              <a:pathLst>
                <a:path w="3370" h="7021" extrusionOk="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1" name="Google Shape;4198;p64">
              <a:extLst>
                <a:ext uri="{FF2B5EF4-FFF2-40B4-BE49-F238E27FC236}">
                  <a16:creationId xmlns:a16="http://schemas.microsoft.com/office/drawing/2014/main" id="{3FAEA13E-2D7D-3126-871B-61489519505F}"/>
                </a:ext>
              </a:extLst>
            </p:cNvPr>
            <p:cNvSpPr/>
            <p:nvPr/>
          </p:nvSpPr>
          <p:spPr>
            <a:xfrm>
              <a:off x="3973525" y="3851475"/>
              <a:ext cx="22225" cy="90425"/>
            </a:xfrm>
            <a:custGeom>
              <a:avLst/>
              <a:gdLst/>
              <a:ahLst/>
              <a:cxnLst/>
              <a:rect l="l" t="t" r="r" b="b"/>
              <a:pathLst>
                <a:path w="889" h="3617" extrusionOk="0">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2" name="Google Shape;4199;p64">
              <a:extLst>
                <a:ext uri="{FF2B5EF4-FFF2-40B4-BE49-F238E27FC236}">
                  <a16:creationId xmlns:a16="http://schemas.microsoft.com/office/drawing/2014/main" id="{600DF899-0AD3-74CA-EBE2-46567534AF7A}"/>
                </a:ext>
              </a:extLst>
            </p:cNvPr>
            <p:cNvSpPr/>
            <p:nvPr/>
          </p:nvSpPr>
          <p:spPr>
            <a:xfrm>
              <a:off x="3967900" y="3845725"/>
              <a:ext cx="33025" cy="101975"/>
            </a:xfrm>
            <a:custGeom>
              <a:avLst/>
              <a:gdLst/>
              <a:ahLst/>
              <a:cxnLst/>
              <a:rect l="l" t="t" r="r" b="b"/>
              <a:pathLst>
                <a:path w="1321" h="4079" extrusionOk="0">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3" name="Google Shape;4200;p64">
              <a:extLst>
                <a:ext uri="{FF2B5EF4-FFF2-40B4-BE49-F238E27FC236}">
                  <a16:creationId xmlns:a16="http://schemas.microsoft.com/office/drawing/2014/main" id="{E9D2D851-EA5C-7D97-6EEE-D83CF04CD023}"/>
                </a:ext>
              </a:extLst>
            </p:cNvPr>
            <p:cNvSpPr/>
            <p:nvPr/>
          </p:nvSpPr>
          <p:spPr>
            <a:xfrm>
              <a:off x="3935625" y="3881125"/>
              <a:ext cx="53525" cy="115525"/>
            </a:xfrm>
            <a:custGeom>
              <a:avLst/>
              <a:gdLst/>
              <a:ahLst/>
              <a:cxnLst/>
              <a:rect l="l" t="t" r="r" b="b"/>
              <a:pathLst>
                <a:path w="2141" h="4621" extrusionOk="0">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54" name="Google Shape;4201;p64">
              <a:extLst>
                <a:ext uri="{FF2B5EF4-FFF2-40B4-BE49-F238E27FC236}">
                  <a16:creationId xmlns:a16="http://schemas.microsoft.com/office/drawing/2014/main" id="{92352CEF-7205-C240-0189-2C709514FA60}"/>
                </a:ext>
              </a:extLst>
            </p:cNvPr>
            <p:cNvSpPr/>
            <p:nvPr/>
          </p:nvSpPr>
          <p:spPr>
            <a:xfrm>
              <a:off x="3932125" y="3875200"/>
              <a:ext cx="57575" cy="127325"/>
            </a:xfrm>
            <a:custGeom>
              <a:avLst/>
              <a:gdLst/>
              <a:ahLst/>
              <a:cxnLst/>
              <a:rect l="l" t="t" r="r" b="b"/>
              <a:pathLst>
                <a:path w="2303" h="5093" extrusionOk="0">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5" name="Google Shape;4202;p64">
              <a:extLst>
                <a:ext uri="{FF2B5EF4-FFF2-40B4-BE49-F238E27FC236}">
                  <a16:creationId xmlns:a16="http://schemas.microsoft.com/office/drawing/2014/main" id="{92FC9E96-24B0-C10C-5536-77FD144A8158}"/>
                </a:ext>
              </a:extLst>
            </p:cNvPr>
            <p:cNvSpPr/>
            <p:nvPr/>
          </p:nvSpPr>
          <p:spPr>
            <a:xfrm>
              <a:off x="3952475" y="3904550"/>
              <a:ext cx="18275" cy="72300"/>
            </a:xfrm>
            <a:custGeom>
              <a:avLst/>
              <a:gdLst/>
              <a:ahLst/>
              <a:cxnLst/>
              <a:rect l="l" t="t" r="r" b="b"/>
              <a:pathLst>
                <a:path w="731" h="2892" extrusionOk="0">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6" name="Google Shape;4203;p64">
              <a:extLst>
                <a:ext uri="{FF2B5EF4-FFF2-40B4-BE49-F238E27FC236}">
                  <a16:creationId xmlns:a16="http://schemas.microsoft.com/office/drawing/2014/main" id="{00530989-A919-3B37-EF5A-D666B34E5F17}"/>
                </a:ext>
              </a:extLst>
            </p:cNvPr>
            <p:cNvSpPr/>
            <p:nvPr/>
          </p:nvSpPr>
          <p:spPr>
            <a:xfrm>
              <a:off x="4649425" y="3143050"/>
              <a:ext cx="18275" cy="224025"/>
            </a:xfrm>
            <a:custGeom>
              <a:avLst/>
              <a:gdLst/>
              <a:ahLst/>
              <a:cxnLst/>
              <a:rect l="l" t="t" r="r" b="b"/>
              <a:pathLst>
                <a:path w="731" h="8961" extrusionOk="0">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7" name="Google Shape;4204;p64">
              <a:extLst>
                <a:ext uri="{FF2B5EF4-FFF2-40B4-BE49-F238E27FC236}">
                  <a16:creationId xmlns:a16="http://schemas.microsoft.com/office/drawing/2014/main" id="{276B6461-C17B-5D62-154D-7EFA2F7186E8}"/>
                </a:ext>
              </a:extLst>
            </p:cNvPr>
            <p:cNvSpPr/>
            <p:nvPr/>
          </p:nvSpPr>
          <p:spPr>
            <a:xfrm>
              <a:off x="4652225" y="3168275"/>
              <a:ext cx="37925" cy="131550"/>
            </a:xfrm>
            <a:custGeom>
              <a:avLst/>
              <a:gdLst/>
              <a:ahLst/>
              <a:cxnLst/>
              <a:rect l="l" t="t" r="r" b="b"/>
              <a:pathLst>
                <a:path w="1517" h="5262" extrusionOk="0">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8" name="Google Shape;4205;p64">
              <a:extLst>
                <a:ext uri="{FF2B5EF4-FFF2-40B4-BE49-F238E27FC236}">
                  <a16:creationId xmlns:a16="http://schemas.microsoft.com/office/drawing/2014/main" id="{0D593B3A-F5F8-9A2F-1C24-74E8112D6B24}"/>
                </a:ext>
              </a:extLst>
            </p:cNvPr>
            <p:cNvSpPr/>
            <p:nvPr/>
          </p:nvSpPr>
          <p:spPr>
            <a:xfrm>
              <a:off x="3982650" y="3160575"/>
              <a:ext cx="18275" cy="252825"/>
            </a:xfrm>
            <a:custGeom>
              <a:avLst/>
              <a:gdLst/>
              <a:ahLst/>
              <a:cxnLst/>
              <a:rect l="l" t="t" r="r" b="b"/>
              <a:pathLst>
                <a:path w="731" h="10113" extrusionOk="0">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59" name="Google Shape;4206;p64">
              <a:extLst>
                <a:ext uri="{FF2B5EF4-FFF2-40B4-BE49-F238E27FC236}">
                  <a16:creationId xmlns:a16="http://schemas.microsoft.com/office/drawing/2014/main" id="{FDA4E7A6-9682-81D1-543F-680116C1F8B4}"/>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0" name="Google Shape;4207;p64">
              <a:extLst>
                <a:ext uri="{FF2B5EF4-FFF2-40B4-BE49-F238E27FC236}">
                  <a16:creationId xmlns:a16="http://schemas.microsoft.com/office/drawing/2014/main" id="{DD9DF7B8-D426-3C5D-51A4-4ED0CB1500DE}"/>
                </a:ext>
              </a:extLst>
            </p:cNvPr>
            <p:cNvSpPr/>
            <p:nvPr/>
          </p:nvSpPr>
          <p:spPr>
            <a:xfrm>
              <a:off x="2591550" y="5031175"/>
              <a:ext cx="1179850" cy="346750"/>
            </a:xfrm>
            <a:custGeom>
              <a:avLst/>
              <a:gdLst/>
              <a:ahLst/>
              <a:cxnLst/>
              <a:rect l="l" t="t" r="r" b="b"/>
              <a:pathLst>
                <a:path w="47194" h="13870" extrusionOk="0">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spcFirstLastPara="1" wrap="square" lIns="68569" tIns="68569" rIns="68569" bIns="68569" anchor="ctr" anchorCtr="0">
              <a:noAutofit/>
            </a:bodyPr>
            <a:lstStyle/>
            <a:p>
              <a:endParaRPr sz="1050"/>
            </a:p>
          </p:txBody>
        </p:sp>
        <p:sp>
          <p:nvSpPr>
            <p:cNvPr id="661" name="Google Shape;4208;p64">
              <a:extLst>
                <a:ext uri="{FF2B5EF4-FFF2-40B4-BE49-F238E27FC236}">
                  <a16:creationId xmlns:a16="http://schemas.microsoft.com/office/drawing/2014/main" id="{85A97A5F-6459-3610-82EF-A73E0C0CD39B}"/>
                </a:ext>
              </a:extLst>
            </p:cNvPr>
            <p:cNvSpPr/>
            <p:nvPr/>
          </p:nvSpPr>
          <p:spPr>
            <a:xfrm>
              <a:off x="3400100" y="2659400"/>
              <a:ext cx="126350" cy="233900"/>
            </a:xfrm>
            <a:custGeom>
              <a:avLst/>
              <a:gdLst/>
              <a:ahLst/>
              <a:cxnLst/>
              <a:rect l="l" t="t" r="r" b="b"/>
              <a:pathLst>
                <a:path w="5054" h="9356" extrusionOk="0">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62" name="Google Shape;4209;p64">
              <a:extLst>
                <a:ext uri="{FF2B5EF4-FFF2-40B4-BE49-F238E27FC236}">
                  <a16:creationId xmlns:a16="http://schemas.microsoft.com/office/drawing/2014/main" id="{4793EAE7-01A9-96A7-2181-CCD0130EC92E}"/>
                </a:ext>
              </a:extLst>
            </p:cNvPr>
            <p:cNvSpPr/>
            <p:nvPr/>
          </p:nvSpPr>
          <p:spPr>
            <a:xfrm>
              <a:off x="3395875" y="2653250"/>
              <a:ext cx="136900" cy="245950"/>
            </a:xfrm>
            <a:custGeom>
              <a:avLst/>
              <a:gdLst/>
              <a:ahLst/>
              <a:cxnLst/>
              <a:rect l="l" t="t" r="r" b="b"/>
              <a:pathLst>
                <a:path w="5476" h="9838" extrusionOk="0">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3" name="Google Shape;4210;p64">
              <a:extLst>
                <a:ext uri="{FF2B5EF4-FFF2-40B4-BE49-F238E27FC236}">
                  <a16:creationId xmlns:a16="http://schemas.microsoft.com/office/drawing/2014/main" id="{1B17A873-C057-5F45-51C0-E1009D436D65}"/>
                </a:ext>
              </a:extLst>
            </p:cNvPr>
            <p:cNvSpPr/>
            <p:nvPr/>
          </p:nvSpPr>
          <p:spPr>
            <a:xfrm>
              <a:off x="3487125" y="2863100"/>
              <a:ext cx="346050" cy="500625"/>
            </a:xfrm>
            <a:custGeom>
              <a:avLst/>
              <a:gdLst/>
              <a:ahLst/>
              <a:cxnLst/>
              <a:rect l="l" t="t" r="r" b="b"/>
              <a:pathLst>
                <a:path w="13842" h="20025" extrusionOk="0">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64" name="Google Shape;4211;p64">
              <a:extLst>
                <a:ext uri="{FF2B5EF4-FFF2-40B4-BE49-F238E27FC236}">
                  <a16:creationId xmlns:a16="http://schemas.microsoft.com/office/drawing/2014/main" id="{36F4757D-654C-6E37-D5BE-2BAE3157F261}"/>
                </a:ext>
              </a:extLst>
            </p:cNvPr>
            <p:cNvSpPr/>
            <p:nvPr/>
          </p:nvSpPr>
          <p:spPr>
            <a:xfrm>
              <a:off x="3480800" y="2857400"/>
              <a:ext cx="350275" cy="512475"/>
            </a:xfrm>
            <a:custGeom>
              <a:avLst/>
              <a:gdLst/>
              <a:ahLst/>
              <a:cxnLst/>
              <a:rect l="l" t="t" r="r" b="b"/>
              <a:pathLst>
                <a:path w="14011" h="20499" extrusionOk="0">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5" name="Google Shape;4212;p64">
              <a:extLst>
                <a:ext uri="{FF2B5EF4-FFF2-40B4-BE49-F238E27FC236}">
                  <a16:creationId xmlns:a16="http://schemas.microsoft.com/office/drawing/2014/main" id="{5DA9A21D-A6D9-0713-1B31-08CA43357965}"/>
                </a:ext>
              </a:extLst>
            </p:cNvPr>
            <p:cNvSpPr/>
            <p:nvPr/>
          </p:nvSpPr>
          <p:spPr>
            <a:xfrm>
              <a:off x="3115850" y="2418375"/>
              <a:ext cx="301125" cy="330350"/>
            </a:xfrm>
            <a:custGeom>
              <a:avLst/>
              <a:gdLst/>
              <a:ahLst/>
              <a:cxnLst/>
              <a:rect l="l" t="t" r="r" b="b"/>
              <a:pathLst>
                <a:path w="12045" h="13214" extrusionOk="0">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66" name="Google Shape;4213;p64">
              <a:extLst>
                <a:ext uri="{FF2B5EF4-FFF2-40B4-BE49-F238E27FC236}">
                  <a16:creationId xmlns:a16="http://schemas.microsoft.com/office/drawing/2014/main" id="{D2B0521B-0A12-8F65-023C-193A60CEE367}"/>
                </a:ext>
              </a:extLst>
            </p:cNvPr>
            <p:cNvSpPr/>
            <p:nvPr/>
          </p:nvSpPr>
          <p:spPr>
            <a:xfrm>
              <a:off x="3123550" y="2412500"/>
              <a:ext cx="294825" cy="342125"/>
            </a:xfrm>
            <a:custGeom>
              <a:avLst/>
              <a:gdLst/>
              <a:ahLst/>
              <a:cxnLst/>
              <a:rect l="l" t="t" r="r" b="b"/>
              <a:pathLst>
                <a:path w="11793" h="13685" extrusionOk="0">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7" name="Google Shape;4214;p64">
              <a:extLst>
                <a:ext uri="{FF2B5EF4-FFF2-40B4-BE49-F238E27FC236}">
                  <a16:creationId xmlns:a16="http://schemas.microsoft.com/office/drawing/2014/main" id="{15AE3C86-DE6E-C21E-F4B4-7B6383B5FA88}"/>
                </a:ext>
              </a:extLst>
            </p:cNvPr>
            <p:cNvSpPr/>
            <p:nvPr/>
          </p:nvSpPr>
          <p:spPr>
            <a:xfrm>
              <a:off x="3035125" y="2305125"/>
              <a:ext cx="402900" cy="383475"/>
            </a:xfrm>
            <a:custGeom>
              <a:avLst/>
              <a:gdLst/>
              <a:ahLst/>
              <a:cxnLst/>
              <a:rect l="l" t="t" r="r" b="b"/>
              <a:pathLst>
                <a:path w="16116" h="15339" extrusionOk="0">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8" name="Google Shape;4215;p64">
              <a:extLst>
                <a:ext uri="{FF2B5EF4-FFF2-40B4-BE49-F238E27FC236}">
                  <a16:creationId xmlns:a16="http://schemas.microsoft.com/office/drawing/2014/main" id="{7BB10136-978D-4E8F-4A0F-0DE81AAB8483}"/>
                </a:ext>
              </a:extLst>
            </p:cNvPr>
            <p:cNvSpPr/>
            <p:nvPr/>
          </p:nvSpPr>
          <p:spPr>
            <a:xfrm>
              <a:off x="3054075" y="2298800"/>
              <a:ext cx="384650" cy="395875"/>
            </a:xfrm>
            <a:custGeom>
              <a:avLst/>
              <a:gdLst/>
              <a:ahLst/>
              <a:cxnLst/>
              <a:rect l="l" t="t" r="r" b="b"/>
              <a:pathLst>
                <a:path w="15386" h="15835" extrusionOk="0">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69" name="Google Shape;4216;p64">
              <a:extLst>
                <a:ext uri="{FF2B5EF4-FFF2-40B4-BE49-F238E27FC236}">
                  <a16:creationId xmlns:a16="http://schemas.microsoft.com/office/drawing/2014/main" id="{472798C0-52AA-7937-F42C-12C1EF85A8FC}"/>
                </a:ext>
              </a:extLst>
            </p:cNvPr>
            <p:cNvSpPr/>
            <p:nvPr/>
          </p:nvSpPr>
          <p:spPr>
            <a:xfrm>
              <a:off x="3253400" y="2545500"/>
              <a:ext cx="71625" cy="89550"/>
            </a:xfrm>
            <a:custGeom>
              <a:avLst/>
              <a:gdLst/>
              <a:ahLst/>
              <a:cxnLst/>
              <a:rect l="l" t="t" r="r" b="b"/>
              <a:pathLst>
                <a:path w="2865" h="3582" extrusionOk="0">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0" name="Google Shape;4217;p64">
              <a:extLst>
                <a:ext uri="{FF2B5EF4-FFF2-40B4-BE49-F238E27FC236}">
                  <a16:creationId xmlns:a16="http://schemas.microsoft.com/office/drawing/2014/main" id="{78DA8301-BE6D-F810-0065-4C3E89E02E78}"/>
                </a:ext>
              </a:extLst>
            </p:cNvPr>
            <p:cNvSpPr/>
            <p:nvPr/>
          </p:nvSpPr>
          <p:spPr>
            <a:xfrm>
              <a:off x="3258325" y="2540250"/>
              <a:ext cx="73725" cy="100375"/>
            </a:xfrm>
            <a:custGeom>
              <a:avLst/>
              <a:gdLst/>
              <a:ahLst/>
              <a:cxnLst/>
              <a:rect l="l" t="t" r="r" b="b"/>
              <a:pathLst>
                <a:path w="2949" h="4015" extrusionOk="0">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1" name="Google Shape;4218;p64">
              <a:extLst>
                <a:ext uri="{FF2B5EF4-FFF2-40B4-BE49-F238E27FC236}">
                  <a16:creationId xmlns:a16="http://schemas.microsoft.com/office/drawing/2014/main" id="{C90B95C7-7062-0E50-49E1-38DA5A7EAE1C}"/>
                </a:ext>
              </a:extLst>
            </p:cNvPr>
            <p:cNvSpPr/>
            <p:nvPr/>
          </p:nvSpPr>
          <p:spPr>
            <a:xfrm>
              <a:off x="3096175" y="2715150"/>
              <a:ext cx="256925" cy="96750"/>
            </a:xfrm>
            <a:custGeom>
              <a:avLst/>
              <a:gdLst/>
              <a:ahLst/>
              <a:cxnLst/>
              <a:rect l="l" t="t" r="r" b="b"/>
              <a:pathLst>
                <a:path w="10277" h="3870" extrusionOk="0">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72" name="Google Shape;4219;p64">
              <a:extLst>
                <a:ext uri="{FF2B5EF4-FFF2-40B4-BE49-F238E27FC236}">
                  <a16:creationId xmlns:a16="http://schemas.microsoft.com/office/drawing/2014/main" id="{4A91EFC6-61CF-260E-7CBC-960847898A53}"/>
                </a:ext>
              </a:extLst>
            </p:cNvPr>
            <p:cNvSpPr/>
            <p:nvPr/>
          </p:nvSpPr>
          <p:spPr>
            <a:xfrm>
              <a:off x="3089875" y="2709400"/>
              <a:ext cx="269550" cy="108575"/>
            </a:xfrm>
            <a:custGeom>
              <a:avLst/>
              <a:gdLst/>
              <a:ahLst/>
              <a:cxnLst/>
              <a:rect l="l" t="t" r="r" b="b"/>
              <a:pathLst>
                <a:path w="10782" h="4343" extrusionOk="0">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3" name="Google Shape;4220;p64">
              <a:extLst>
                <a:ext uri="{FF2B5EF4-FFF2-40B4-BE49-F238E27FC236}">
                  <a16:creationId xmlns:a16="http://schemas.microsoft.com/office/drawing/2014/main" id="{08A05E91-7F39-4366-3126-DB4BBD48A9A1}"/>
                </a:ext>
              </a:extLst>
            </p:cNvPr>
            <p:cNvSpPr/>
            <p:nvPr/>
          </p:nvSpPr>
          <p:spPr>
            <a:xfrm>
              <a:off x="2812625" y="5107575"/>
              <a:ext cx="230250" cy="130200"/>
            </a:xfrm>
            <a:custGeom>
              <a:avLst/>
              <a:gdLst/>
              <a:ahLst/>
              <a:cxnLst/>
              <a:rect l="l" t="t" r="r" b="b"/>
              <a:pathLst>
                <a:path w="9210" h="5208" extrusionOk="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4" name="Google Shape;4221;p64">
              <a:extLst>
                <a:ext uri="{FF2B5EF4-FFF2-40B4-BE49-F238E27FC236}">
                  <a16:creationId xmlns:a16="http://schemas.microsoft.com/office/drawing/2014/main" id="{34FB1BEA-FAFB-9D42-9010-049C22B2C635}"/>
                </a:ext>
              </a:extLst>
            </p:cNvPr>
            <p:cNvSpPr/>
            <p:nvPr/>
          </p:nvSpPr>
          <p:spPr>
            <a:xfrm>
              <a:off x="2811925" y="5102075"/>
              <a:ext cx="226025" cy="141800"/>
            </a:xfrm>
            <a:custGeom>
              <a:avLst/>
              <a:gdLst/>
              <a:ahLst/>
              <a:cxnLst/>
              <a:rect l="l" t="t" r="r" b="b"/>
              <a:pathLst>
                <a:path w="9041" h="5672" extrusionOk="0">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5" name="Google Shape;4222;p64">
              <a:extLst>
                <a:ext uri="{FF2B5EF4-FFF2-40B4-BE49-F238E27FC236}">
                  <a16:creationId xmlns:a16="http://schemas.microsoft.com/office/drawing/2014/main" id="{C7E387B4-EAA1-393C-FE07-93F1D15A5608}"/>
                </a:ext>
              </a:extLst>
            </p:cNvPr>
            <p:cNvSpPr/>
            <p:nvPr/>
          </p:nvSpPr>
          <p:spPr>
            <a:xfrm>
              <a:off x="2816150" y="5125225"/>
              <a:ext cx="209875" cy="112550"/>
            </a:xfrm>
            <a:custGeom>
              <a:avLst/>
              <a:gdLst/>
              <a:ahLst/>
              <a:cxnLst/>
              <a:rect l="l" t="t" r="r" b="b"/>
              <a:pathLst>
                <a:path w="8395" h="4502" extrusionOk="0">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6" name="Google Shape;4223;p64">
              <a:extLst>
                <a:ext uri="{FF2B5EF4-FFF2-40B4-BE49-F238E27FC236}">
                  <a16:creationId xmlns:a16="http://schemas.microsoft.com/office/drawing/2014/main" id="{02622281-1283-70AD-2A4B-F5ABA7BDEFF0}"/>
                </a:ext>
              </a:extLst>
            </p:cNvPr>
            <p:cNvSpPr/>
            <p:nvPr/>
          </p:nvSpPr>
          <p:spPr>
            <a:xfrm>
              <a:off x="2811925" y="5119425"/>
              <a:ext cx="220425" cy="124450"/>
            </a:xfrm>
            <a:custGeom>
              <a:avLst/>
              <a:gdLst/>
              <a:ahLst/>
              <a:cxnLst/>
              <a:rect l="l" t="t" r="r" b="b"/>
              <a:pathLst>
                <a:path w="8817" h="4978" extrusionOk="0">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7" name="Google Shape;4224;p64">
              <a:extLst>
                <a:ext uri="{FF2B5EF4-FFF2-40B4-BE49-F238E27FC236}">
                  <a16:creationId xmlns:a16="http://schemas.microsoft.com/office/drawing/2014/main" id="{C7347292-E486-EE39-73E2-3ED24D7C2D79}"/>
                </a:ext>
              </a:extLst>
            </p:cNvPr>
            <p:cNvSpPr/>
            <p:nvPr/>
          </p:nvSpPr>
          <p:spPr>
            <a:xfrm>
              <a:off x="3328500" y="5107575"/>
              <a:ext cx="230250" cy="130200"/>
            </a:xfrm>
            <a:custGeom>
              <a:avLst/>
              <a:gdLst/>
              <a:ahLst/>
              <a:cxnLst/>
              <a:rect l="l" t="t" r="r" b="b"/>
              <a:pathLst>
                <a:path w="9210" h="5208" extrusionOk="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78" name="Google Shape;4225;p64">
              <a:extLst>
                <a:ext uri="{FF2B5EF4-FFF2-40B4-BE49-F238E27FC236}">
                  <a16:creationId xmlns:a16="http://schemas.microsoft.com/office/drawing/2014/main" id="{D3554637-2D65-B6E8-7C1F-F152EE5942DE}"/>
                </a:ext>
              </a:extLst>
            </p:cNvPr>
            <p:cNvSpPr/>
            <p:nvPr/>
          </p:nvSpPr>
          <p:spPr>
            <a:xfrm>
              <a:off x="3333425" y="5102075"/>
              <a:ext cx="226025" cy="141800"/>
            </a:xfrm>
            <a:custGeom>
              <a:avLst/>
              <a:gdLst/>
              <a:ahLst/>
              <a:cxnLst/>
              <a:rect l="l" t="t" r="r" b="b"/>
              <a:pathLst>
                <a:path w="9041" h="5672" extrusionOk="0">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79" name="Google Shape;4226;p64">
              <a:extLst>
                <a:ext uri="{FF2B5EF4-FFF2-40B4-BE49-F238E27FC236}">
                  <a16:creationId xmlns:a16="http://schemas.microsoft.com/office/drawing/2014/main" id="{28ADD13C-95B2-565F-8916-A42DE944B095}"/>
                </a:ext>
              </a:extLst>
            </p:cNvPr>
            <p:cNvSpPr/>
            <p:nvPr/>
          </p:nvSpPr>
          <p:spPr>
            <a:xfrm>
              <a:off x="3345350" y="5125225"/>
              <a:ext cx="209875" cy="112550"/>
            </a:xfrm>
            <a:custGeom>
              <a:avLst/>
              <a:gdLst/>
              <a:ahLst/>
              <a:cxnLst/>
              <a:rect l="l" t="t" r="r" b="b"/>
              <a:pathLst>
                <a:path w="8395" h="4502" extrusionOk="0">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0" name="Google Shape;4227;p64">
              <a:extLst>
                <a:ext uri="{FF2B5EF4-FFF2-40B4-BE49-F238E27FC236}">
                  <a16:creationId xmlns:a16="http://schemas.microsoft.com/office/drawing/2014/main" id="{606AD1B5-E9EF-BEF4-C1E4-169B13010D93}"/>
                </a:ext>
              </a:extLst>
            </p:cNvPr>
            <p:cNvSpPr/>
            <p:nvPr/>
          </p:nvSpPr>
          <p:spPr>
            <a:xfrm>
              <a:off x="3339025" y="5119425"/>
              <a:ext cx="220425" cy="124450"/>
            </a:xfrm>
            <a:custGeom>
              <a:avLst/>
              <a:gdLst/>
              <a:ahLst/>
              <a:cxnLst/>
              <a:rect l="l" t="t" r="r" b="b"/>
              <a:pathLst>
                <a:path w="8817" h="4978" extrusionOk="0">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1" name="Google Shape;4228;p64">
              <a:extLst>
                <a:ext uri="{FF2B5EF4-FFF2-40B4-BE49-F238E27FC236}">
                  <a16:creationId xmlns:a16="http://schemas.microsoft.com/office/drawing/2014/main" id="{AD76004F-4438-3BEB-3071-F140D807076C}"/>
                </a:ext>
              </a:extLst>
            </p:cNvPr>
            <p:cNvSpPr/>
            <p:nvPr/>
          </p:nvSpPr>
          <p:spPr>
            <a:xfrm>
              <a:off x="2910200" y="3517250"/>
              <a:ext cx="615550" cy="1665775"/>
            </a:xfrm>
            <a:custGeom>
              <a:avLst/>
              <a:gdLst/>
              <a:ahLst/>
              <a:cxnLst/>
              <a:rect l="l" t="t" r="r" b="b"/>
              <a:pathLst>
                <a:path w="24622" h="66631" extrusionOk="0">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2" name="Google Shape;4229;p64">
              <a:extLst>
                <a:ext uri="{FF2B5EF4-FFF2-40B4-BE49-F238E27FC236}">
                  <a16:creationId xmlns:a16="http://schemas.microsoft.com/office/drawing/2014/main" id="{45E13DD4-DF3A-FD30-3B34-28611D916A48}"/>
                </a:ext>
              </a:extLst>
            </p:cNvPr>
            <p:cNvSpPr/>
            <p:nvPr/>
          </p:nvSpPr>
          <p:spPr>
            <a:xfrm>
              <a:off x="2905275" y="3511100"/>
              <a:ext cx="626800" cy="1678025"/>
            </a:xfrm>
            <a:custGeom>
              <a:avLst/>
              <a:gdLst/>
              <a:ahLst/>
              <a:cxnLst/>
              <a:rect l="l" t="t" r="r" b="b"/>
              <a:pathLst>
                <a:path w="25072" h="67121" extrusionOk="0">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3" name="Google Shape;4230;p64">
              <a:extLst>
                <a:ext uri="{FF2B5EF4-FFF2-40B4-BE49-F238E27FC236}">
                  <a16:creationId xmlns:a16="http://schemas.microsoft.com/office/drawing/2014/main" id="{C931FF21-236A-A210-8BB8-2064BEF0D399}"/>
                </a:ext>
              </a:extLst>
            </p:cNvPr>
            <p:cNvSpPr/>
            <p:nvPr/>
          </p:nvSpPr>
          <p:spPr>
            <a:xfrm>
              <a:off x="3183925" y="3855550"/>
              <a:ext cx="78625" cy="139825"/>
            </a:xfrm>
            <a:custGeom>
              <a:avLst/>
              <a:gdLst/>
              <a:ahLst/>
              <a:cxnLst/>
              <a:rect l="l" t="t" r="r" b="b"/>
              <a:pathLst>
                <a:path w="3145" h="5593" extrusionOk="0">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4" name="Google Shape;4231;p64">
              <a:extLst>
                <a:ext uri="{FF2B5EF4-FFF2-40B4-BE49-F238E27FC236}">
                  <a16:creationId xmlns:a16="http://schemas.microsoft.com/office/drawing/2014/main" id="{11E3A167-5F3B-9B8B-5E11-076D305E429B}"/>
                </a:ext>
              </a:extLst>
            </p:cNvPr>
            <p:cNvSpPr/>
            <p:nvPr/>
          </p:nvSpPr>
          <p:spPr>
            <a:xfrm>
              <a:off x="2589450" y="2878550"/>
              <a:ext cx="361475" cy="677325"/>
            </a:xfrm>
            <a:custGeom>
              <a:avLst/>
              <a:gdLst/>
              <a:ahLst/>
              <a:cxnLst/>
              <a:rect l="l" t="t" r="r" b="b"/>
              <a:pathLst>
                <a:path w="14459" h="27093" extrusionOk="0">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85" name="Google Shape;4232;p64">
              <a:extLst>
                <a:ext uri="{FF2B5EF4-FFF2-40B4-BE49-F238E27FC236}">
                  <a16:creationId xmlns:a16="http://schemas.microsoft.com/office/drawing/2014/main" id="{CA591BB8-F280-6BA0-9703-22E6DAF12DCD}"/>
                </a:ext>
              </a:extLst>
            </p:cNvPr>
            <p:cNvSpPr/>
            <p:nvPr/>
          </p:nvSpPr>
          <p:spPr>
            <a:xfrm>
              <a:off x="2588725" y="2872225"/>
              <a:ext cx="367825" cy="689625"/>
            </a:xfrm>
            <a:custGeom>
              <a:avLst/>
              <a:gdLst/>
              <a:ahLst/>
              <a:cxnLst/>
              <a:rect l="l" t="t" r="r" b="b"/>
              <a:pathLst>
                <a:path w="14713" h="27585" extrusionOk="0">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6" name="Google Shape;4233;p64">
              <a:extLst>
                <a:ext uri="{FF2B5EF4-FFF2-40B4-BE49-F238E27FC236}">
                  <a16:creationId xmlns:a16="http://schemas.microsoft.com/office/drawing/2014/main" id="{7AC9E813-92BC-7AC1-C5B0-53A5F69A8E4A}"/>
                </a:ext>
              </a:extLst>
            </p:cNvPr>
            <p:cNvSpPr/>
            <p:nvPr/>
          </p:nvSpPr>
          <p:spPr>
            <a:xfrm>
              <a:off x="2888425" y="3476525"/>
              <a:ext cx="122150" cy="126200"/>
            </a:xfrm>
            <a:custGeom>
              <a:avLst/>
              <a:gdLst/>
              <a:ahLst/>
              <a:cxnLst/>
              <a:rect l="l" t="t" r="r" b="b"/>
              <a:pathLst>
                <a:path w="4886" h="5048" extrusionOk="0">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7" name="Google Shape;4234;p64">
              <a:extLst>
                <a:ext uri="{FF2B5EF4-FFF2-40B4-BE49-F238E27FC236}">
                  <a16:creationId xmlns:a16="http://schemas.microsoft.com/office/drawing/2014/main" id="{BF7F62EF-615F-3BD5-C34E-9ABF45C5ED61}"/>
                </a:ext>
              </a:extLst>
            </p:cNvPr>
            <p:cNvSpPr/>
            <p:nvPr/>
          </p:nvSpPr>
          <p:spPr>
            <a:xfrm>
              <a:off x="2882825" y="3470650"/>
              <a:ext cx="126350" cy="137850"/>
            </a:xfrm>
            <a:custGeom>
              <a:avLst/>
              <a:gdLst/>
              <a:ahLst/>
              <a:cxnLst/>
              <a:rect l="l" t="t" r="r" b="b"/>
              <a:pathLst>
                <a:path w="5054" h="5514" extrusionOk="0">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88" name="Google Shape;4235;p64">
              <a:extLst>
                <a:ext uri="{FF2B5EF4-FFF2-40B4-BE49-F238E27FC236}">
                  <a16:creationId xmlns:a16="http://schemas.microsoft.com/office/drawing/2014/main" id="{25D6C028-9932-9C94-8997-B2E8C829F248}"/>
                </a:ext>
              </a:extLst>
            </p:cNvPr>
            <p:cNvSpPr/>
            <p:nvPr/>
          </p:nvSpPr>
          <p:spPr>
            <a:xfrm>
              <a:off x="2922825" y="3491975"/>
              <a:ext cx="54775" cy="71700"/>
            </a:xfrm>
            <a:custGeom>
              <a:avLst/>
              <a:gdLst/>
              <a:ahLst/>
              <a:cxnLst/>
              <a:rect l="l" t="t" r="r" b="b"/>
              <a:pathLst>
                <a:path w="2191" h="2868" extrusionOk="0">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spcFirstLastPara="1" wrap="square" lIns="68569" tIns="68569" rIns="68569" bIns="68569" anchor="ctr" anchorCtr="0">
              <a:noAutofit/>
            </a:bodyPr>
            <a:lstStyle/>
            <a:p>
              <a:endParaRPr sz="1050"/>
            </a:p>
          </p:txBody>
        </p:sp>
        <p:sp>
          <p:nvSpPr>
            <p:cNvPr id="689" name="Google Shape;4236;p64">
              <a:extLst>
                <a:ext uri="{FF2B5EF4-FFF2-40B4-BE49-F238E27FC236}">
                  <a16:creationId xmlns:a16="http://schemas.microsoft.com/office/drawing/2014/main" id="{162B26A1-25C9-1A55-B352-98AA266F4959}"/>
                </a:ext>
              </a:extLst>
            </p:cNvPr>
            <p:cNvSpPr/>
            <p:nvPr/>
          </p:nvSpPr>
          <p:spPr>
            <a:xfrm>
              <a:off x="2916500" y="3485800"/>
              <a:ext cx="65300" cy="83400"/>
            </a:xfrm>
            <a:custGeom>
              <a:avLst/>
              <a:gdLst/>
              <a:ahLst/>
              <a:cxnLst/>
              <a:rect l="l" t="t" r="r" b="b"/>
              <a:pathLst>
                <a:path w="2612" h="3336" extrusionOk="0">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90" name="Google Shape;4237;p64">
              <a:extLst>
                <a:ext uri="{FF2B5EF4-FFF2-40B4-BE49-F238E27FC236}">
                  <a16:creationId xmlns:a16="http://schemas.microsoft.com/office/drawing/2014/main" id="{6BD6E258-37E5-823A-56B7-FD2C28D9AFBD}"/>
                </a:ext>
              </a:extLst>
            </p:cNvPr>
            <p:cNvSpPr/>
            <p:nvPr/>
          </p:nvSpPr>
          <p:spPr>
            <a:xfrm>
              <a:off x="2907375" y="2774425"/>
              <a:ext cx="602250" cy="818975"/>
            </a:xfrm>
            <a:custGeom>
              <a:avLst/>
              <a:gdLst/>
              <a:ahLst/>
              <a:cxnLst/>
              <a:rect l="l" t="t" r="r" b="b"/>
              <a:pathLst>
                <a:path w="24090" h="32759" extrusionOk="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91" name="Google Shape;4238;p64">
              <a:extLst>
                <a:ext uri="{FF2B5EF4-FFF2-40B4-BE49-F238E27FC236}">
                  <a16:creationId xmlns:a16="http://schemas.microsoft.com/office/drawing/2014/main" id="{ABC97F90-E034-0009-5320-C048B1AB0781}"/>
                </a:ext>
              </a:extLst>
            </p:cNvPr>
            <p:cNvSpPr/>
            <p:nvPr/>
          </p:nvSpPr>
          <p:spPr>
            <a:xfrm>
              <a:off x="2901775" y="2769050"/>
              <a:ext cx="613450" cy="830350"/>
            </a:xfrm>
            <a:custGeom>
              <a:avLst/>
              <a:gdLst/>
              <a:ahLst/>
              <a:cxnLst/>
              <a:rect l="l" t="t" r="r" b="b"/>
              <a:pathLst>
                <a:path w="24538" h="33214" extrusionOk="0">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sp>
          <p:nvSpPr>
            <p:cNvPr id="692" name="Google Shape;4239;p64">
              <a:extLst>
                <a:ext uri="{FF2B5EF4-FFF2-40B4-BE49-F238E27FC236}">
                  <a16:creationId xmlns:a16="http://schemas.microsoft.com/office/drawing/2014/main" id="{B9865A90-E42F-250E-3C06-950DA825EE8F}"/>
                </a:ext>
              </a:extLst>
            </p:cNvPr>
            <p:cNvSpPr/>
            <p:nvPr/>
          </p:nvSpPr>
          <p:spPr>
            <a:xfrm>
              <a:off x="3490625" y="2898200"/>
              <a:ext cx="312375" cy="474625"/>
            </a:xfrm>
            <a:custGeom>
              <a:avLst/>
              <a:gdLst/>
              <a:ahLst/>
              <a:cxnLst/>
              <a:rect l="l" t="t" r="r" b="b"/>
              <a:pathLst>
                <a:path w="12495" h="18985" extrusionOk="0">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spcFirstLastPara="1" wrap="square" lIns="68569" tIns="68569" rIns="68569" bIns="68569" anchor="ctr" anchorCtr="0">
              <a:noAutofit/>
            </a:bodyPr>
            <a:lstStyle/>
            <a:p>
              <a:endParaRPr sz="1050"/>
            </a:p>
          </p:txBody>
        </p:sp>
        <p:sp>
          <p:nvSpPr>
            <p:cNvPr id="693" name="Google Shape;4240;p64">
              <a:extLst>
                <a:ext uri="{FF2B5EF4-FFF2-40B4-BE49-F238E27FC236}">
                  <a16:creationId xmlns:a16="http://schemas.microsoft.com/office/drawing/2014/main" id="{8A77B3D6-B6F6-B282-149B-65045059DDAE}"/>
                </a:ext>
              </a:extLst>
            </p:cNvPr>
            <p:cNvSpPr/>
            <p:nvPr/>
          </p:nvSpPr>
          <p:spPr>
            <a:xfrm>
              <a:off x="3484325" y="2892300"/>
              <a:ext cx="325675" cy="486700"/>
            </a:xfrm>
            <a:custGeom>
              <a:avLst/>
              <a:gdLst/>
              <a:ahLst/>
              <a:cxnLst/>
              <a:rect l="l" t="t" r="r" b="b"/>
              <a:pathLst>
                <a:path w="13027" h="19468" extrusionOk="0">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spcFirstLastPara="1" wrap="square" lIns="68569" tIns="68569" rIns="68569" bIns="68569" anchor="ctr" anchorCtr="0">
              <a:noAutofit/>
            </a:bodyPr>
            <a:lstStyle/>
            <a:p>
              <a:endParaRPr sz="1050"/>
            </a:p>
          </p:txBody>
        </p:sp>
      </p:grpSp>
      <p:sp>
        <p:nvSpPr>
          <p:cNvPr id="227" name="CuadroTexto 226">
            <a:extLst>
              <a:ext uri="{FF2B5EF4-FFF2-40B4-BE49-F238E27FC236}">
                <a16:creationId xmlns:a16="http://schemas.microsoft.com/office/drawing/2014/main" id="{04F61BD6-1C9E-2ABE-E885-09A73B99C02F}"/>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7</a:t>
            </a:r>
          </a:p>
        </p:txBody>
      </p:sp>
      <p:pic>
        <p:nvPicPr>
          <p:cNvPr id="228" name="Picture 2">
            <a:extLst>
              <a:ext uri="{FF2B5EF4-FFF2-40B4-BE49-F238E27FC236}">
                <a16:creationId xmlns:a16="http://schemas.microsoft.com/office/drawing/2014/main" id="{0D0E4940-9C39-ECB4-8C90-0524639F4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52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77060" y="1139099"/>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7" name="Google Shape;2177;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Objetivo Principal</a:t>
            </a:r>
            <a:endParaRPr dirty="0"/>
          </a:p>
        </p:txBody>
      </p:sp>
      <p:sp>
        <p:nvSpPr>
          <p:cNvPr id="20" name="CuadroTexto 19">
            <a:extLst>
              <a:ext uri="{FF2B5EF4-FFF2-40B4-BE49-F238E27FC236}">
                <a16:creationId xmlns:a16="http://schemas.microsoft.com/office/drawing/2014/main" id="{5D339F00-4FF6-4970-F7B8-BDB08695535D}"/>
              </a:ext>
            </a:extLst>
          </p:cNvPr>
          <p:cNvSpPr txBox="1"/>
          <p:nvPr/>
        </p:nvSpPr>
        <p:spPr>
          <a:xfrm>
            <a:off x="2004461" y="2959562"/>
            <a:ext cx="5224326" cy="97108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sz="1600">
                <a:solidFill>
                  <a:schemeClr val="dk2"/>
                </a:solidFill>
                <a:latin typeface="Barlow Semi Condensed"/>
                <a:ea typeface="Barlow Semi Condensed"/>
                <a:cs typeface="Barlow Semi Condensed"/>
              </a:defRPr>
            </a:lvl1pPr>
          </a:lstStyle>
          <a:p>
            <a:r>
              <a:rPr lang="es-ES" dirty="0"/>
              <a:t>Generar un modelo de clasificación de códigos de licitaciones públicas para CPV y </a:t>
            </a:r>
            <a:r>
              <a:rPr lang="es-ES" dirty="0" err="1"/>
              <a:t>CUCoP</a:t>
            </a:r>
            <a:r>
              <a:rPr lang="es-ES" dirty="0"/>
              <a:t> a partir de su correspondiente objeto del contrato de un procedimiento de contratación. </a:t>
            </a:r>
          </a:p>
        </p:txBody>
      </p:sp>
      <p:sp>
        <p:nvSpPr>
          <p:cNvPr id="21" name="Google Shape;15262;p81">
            <a:extLst>
              <a:ext uri="{FF2B5EF4-FFF2-40B4-BE49-F238E27FC236}">
                <a16:creationId xmlns:a16="http://schemas.microsoft.com/office/drawing/2014/main" id="{CFECC74B-1486-52E3-9CA6-4FF2A621EC8E}"/>
              </a:ext>
            </a:extLst>
          </p:cNvPr>
          <p:cNvSpPr/>
          <p:nvPr/>
        </p:nvSpPr>
        <p:spPr>
          <a:xfrm>
            <a:off x="4296267" y="1509992"/>
            <a:ext cx="783733" cy="769674"/>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CuadroTexto 9">
            <a:extLst>
              <a:ext uri="{FF2B5EF4-FFF2-40B4-BE49-F238E27FC236}">
                <a16:creationId xmlns:a16="http://schemas.microsoft.com/office/drawing/2014/main" id="{B8BDD371-5F6C-EEA7-BF60-C29DE1DF36BE}"/>
              </a:ext>
            </a:extLst>
          </p:cNvPr>
          <p:cNvSpPr txBox="1"/>
          <p:nvPr/>
        </p:nvSpPr>
        <p:spPr>
          <a:xfrm>
            <a:off x="8788401" y="4867873"/>
            <a:ext cx="355600" cy="219291"/>
          </a:xfrm>
          <a:prstGeom prst="rect">
            <a:avLst/>
          </a:prstGeom>
          <a:noFill/>
        </p:spPr>
        <p:txBody>
          <a:bodyPr wrap="square">
            <a:spAutoFit/>
          </a:bodyPr>
          <a:lstStyle/>
          <a:p>
            <a:r>
              <a:rPr lang="es-ES" sz="825" dirty="0">
                <a:solidFill>
                  <a:schemeClr val="bg1">
                    <a:lumMod val="50000"/>
                  </a:schemeClr>
                </a:solidFill>
                <a:latin typeface="+mj-lt"/>
                <a:ea typeface="+mj-ea"/>
                <a:cs typeface="+mj-cs"/>
              </a:rPr>
              <a:t>8</a:t>
            </a:r>
          </a:p>
        </p:txBody>
      </p:sp>
      <p:pic>
        <p:nvPicPr>
          <p:cNvPr id="11" name="Picture 2">
            <a:extLst>
              <a:ext uri="{FF2B5EF4-FFF2-40B4-BE49-F238E27FC236}">
                <a16:creationId xmlns:a16="http://schemas.microsoft.com/office/drawing/2014/main" id="{E1A4B1DC-66C3-A6B0-F550-7A369021A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5" y="-38740"/>
            <a:ext cx="1181454" cy="90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377725"/>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2575</TotalTime>
  <Words>1576</Words>
  <Application>Microsoft Office PowerPoint</Application>
  <PresentationFormat>Presentación en pantalla (16:9)</PresentationFormat>
  <Paragraphs>427</Paragraphs>
  <Slides>35</Slides>
  <Notes>34</Notes>
  <HiddenSlides>1</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35</vt:i4>
      </vt:variant>
    </vt:vector>
  </HeadingPairs>
  <TitlesOfParts>
    <vt:vector size="48" baseType="lpstr">
      <vt:lpstr>Barlow Semi Condensed Medium</vt:lpstr>
      <vt:lpstr>Open Sans</vt:lpstr>
      <vt:lpstr>Fjalla One</vt:lpstr>
      <vt:lpstr>Fira Sans Extra Condensed</vt:lpstr>
      <vt:lpstr>Bebas Neue</vt:lpstr>
      <vt:lpstr>Barlow Semi Condensed</vt:lpstr>
      <vt:lpstr>Cambria Math</vt:lpstr>
      <vt:lpstr>Calibri</vt:lpstr>
      <vt:lpstr>Roboto Light</vt:lpstr>
      <vt:lpstr>Fira Sans Extra Condensed Medium</vt:lpstr>
      <vt:lpstr>Roboto</vt:lpstr>
      <vt:lpstr>Arial</vt:lpstr>
      <vt:lpstr>Technology Consulting by Slidesgo</vt:lpstr>
      <vt:lpstr>Clasificador de códigos de licitaciones públicas:  Caso de estudio España y México</vt:lpstr>
      <vt:lpstr>Tabla de contenido</vt:lpstr>
      <vt:lpstr>Contexto</vt:lpstr>
      <vt:lpstr>Contrataciones Públicas</vt:lpstr>
      <vt:lpstr>Esquemas de Clasificación de Artículos</vt:lpstr>
      <vt:lpstr>Planteamiento del problema</vt:lpstr>
      <vt:lpstr>Entendimiento del problema</vt:lpstr>
      <vt:lpstr>Objetivos y Metodología</vt:lpstr>
      <vt:lpstr>Objetivo Principal</vt:lpstr>
      <vt:lpstr>Presentación de PowerPoint</vt:lpstr>
      <vt:lpstr>Presentación de PowerPoint</vt:lpstr>
      <vt:lpstr>Trabajos Relacionados</vt:lpstr>
      <vt:lpstr>Presentación de PowerPoint</vt:lpstr>
      <vt:lpstr>Desarrollo</vt:lpstr>
      <vt:lpstr>Adquisición de los datos</vt:lpstr>
      <vt:lpstr>Portales de Datos Abiertos </vt:lpstr>
      <vt:lpstr>Licitaciones CUCoP</vt:lpstr>
      <vt:lpstr>Licitaciones CPV</vt:lpstr>
      <vt:lpstr>Exploración de Términos</vt:lpstr>
      <vt:lpstr>Exploración de Licitaciones CPV</vt:lpstr>
      <vt:lpstr>Exploración de Licitaciones CPV</vt:lpstr>
      <vt:lpstr>Exploración de Licitaciones CUCoP</vt:lpstr>
      <vt:lpstr>Exploración de Licitaciones CUCoP</vt:lpstr>
      <vt:lpstr>Preparación de los datos</vt:lpstr>
      <vt:lpstr>Modelado</vt:lpstr>
      <vt:lpstr>Evaluación</vt:lpstr>
      <vt:lpstr>Resultados y Conclusiones</vt:lpstr>
      <vt:lpstr>Desempeño Modelos Clasificador CPV</vt:lpstr>
      <vt:lpstr>Desempeño Modelos Clasificador CUCoP</vt:lpstr>
      <vt:lpstr>Resultados del Modelo CPV</vt:lpstr>
      <vt:lpstr>Trabajo a futuro</vt:lpstr>
      <vt:lpstr>Conclusiones</vt:lpstr>
      <vt:lpstr>¡Gracias!</vt:lpstr>
      <vt:lpstr>Bibliografía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cp:lastModifiedBy>ALVARO RAMIREZ SIXTOS</cp:lastModifiedBy>
  <cp:revision>57</cp:revision>
  <dcterms:modified xsi:type="dcterms:W3CDTF">2022-07-17T21:02:04Z</dcterms:modified>
</cp:coreProperties>
</file>